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94" r:id="rId3"/>
    <p:sldId id="264" r:id="rId4"/>
    <p:sldId id="273" r:id="rId5"/>
    <p:sldId id="275" r:id="rId6"/>
    <p:sldId id="298" r:id="rId7"/>
    <p:sldId id="292" r:id="rId8"/>
    <p:sldId id="299" r:id="rId9"/>
    <p:sldId id="296" r:id="rId10"/>
    <p:sldId id="300" r:id="rId11"/>
    <p:sldId id="30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6" autoAdjust="0"/>
    <p:restoredTop sz="86533" autoAdjust="0"/>
  </p:normalViewPr>
  <p:slideViewPr>
    <p:cSldViewPr>
      <p:cViewPr varScale="1">
        <p:scale>
          <a:sx n="60" d="100"/>
          <a:sy n="60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463884" cy="7858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Творчество воспитанников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«По тропинкам парка «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Югыд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Лун»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224" y="24800"/>
            <a:ext cx="864096" cy="8640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0320" y="39688"/>
            <a:ext cx="864096" cy="8640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4416" y="24800"/>
            <a:ext cx="864096" cy="8640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8512" y="24800"/>
            <a:ext cx="864096" cy="8640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2608" y="39688"/>
            <a:ext cx="864096" cy="8640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9688"/>
            <a:ext cx="864096" cy="8640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320" y="49952"/>
            <a:ext cx="864096" cy="8640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5416" y="49952"/>
            <a:ext cx="864096" cy="8640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9512" y="49952"/>
            <a:ext cx="864096" cy="8640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128" y="24800"/>
            <a:ext cx="864096" cy="8640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1400" y="24800"/>
            <a:ext cx="864096" cy="864096"/>
          </a:xfrm>
          <a:prstGeom prst="rect">
            <a:avLst/>
          </a:prstGeom>
        </p:spPr>
      </p:pic>
      <p:pic>
        <p:nvPicPr>
          <p:cNvPr id="1026" name="Picture 2" descr="F:\Копия Новая папка (2)маркова\dwYPL7hyZi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214554"/>
            <a:ext cx="3571876" cy="4071942"/>
          </a:xfrm>
          <a:prstGeom prst="rect">
            <a:avLst/>
          </a:prstGeom>
          <a:noFill/>
        </p:spPr>
      </p:pic>
      <p:pic>
        <p:nvPicPr>
          <p:cNvPr id="3" name="Picture 2" descr="H:\DCIM\109_PANA\P10908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143116"/>
            <a:ext cx="3214674" cy="4286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54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8892480" cy="150019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Образ солнца в мифологии коми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Зима,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весна,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лето, </a:t>
            </a: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осень</a:t>
            </a:r>
            <a:endParaRPr lang="ru-RU" sz="2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182" y="20456"/>
            <a:ext cx="682468" cy="6824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188" y="28444"/>
            <a:ext cx="667896" cy="667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9508" y="10228"/>
            <a:ext cx="692696" cy="69269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6616" y="10228"/>
            <a:ext cx="682468" cy="68246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084" y="10228"/>
            <a:ext cx="682468" cy="6824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1552" y="10228"/>
            <a:ext cx="682468" cy="6824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2228" y="0"/>
            <a:ext cx="682468" cy="6824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4696" y="10228"/>
            <a:ext cx="682468" cy="68246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7164" y="-15276"/>
            <a:ext cx="682468" cy="682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9632" y="-15276"/>
            <a:ext cx="682468" cy="68246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650" y="10228"/>
            <a:ext cx="682468" cy="68246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118" y="0"/>
            <a:ext cx="682468" cy="68246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8586" y="10228"/>
            <a:ext cx="682468" cy="68246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1054" y="10228"/>
            <a:ext cx="682468" cy="682468"/>
          </a:xfrm>
          <a:prstGeom prst="rect">
            <a:avLst/>
          </a:prstGeom>
        </p:spPr>
      </p:pic>
      <p:pic>
        <p:nvPicPr>
          <p:cNvPr id="6146" name="Picture 2" descr="C:\Users\Samsung\Desktop\Копия Новая папка (2)маркова\IMG_0626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4424" y="2714620"/>
            <a:ext cx="2089576" cy="2786101"/>
          </a:xfrm>
          <a:prstGeom prst="rect">
            <a:avLst/>
          </a:prstGeom>
          <a:noFill/>
        </p:spPr>
      </p:pic>
      <p:pic>
        <p:nvPicPr>
          <p:cNvPr id="6147" name="Picture 3" descr="C:\Users\Samsung\Desktop\Копия Новая папка (2)маркова\IMG_0627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2143141" cy="2857520"/>
          </a:xfrm>
          <a:prstGeom prst="rect">
            <a:avLst/>
          </a:prstGeom>
          <a:noFill/>
        </p:spPr>
      </p:pic>
      <p:pic>
        <p:nvPicPr>
          <p:cNvPr id="6148" name="Picture 4" descr="C:\Users\Samsung\Desktop\Копия Новая папка (2)маркова\IMG_06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214346" y="2714620"/>
            <a:ext cx="2196701" cy="2928934"/>
          </a:xfrm>
          <a:prstGeom prst="rect">
            <a:avLst/>
          </a:prstGeom>
          <a:noFill/>
        </p:spPr>
      </p:pic>
      <p:pic>
        <p:nvPicPr>
          <p:cNvPr id="6149" name="Picture 5" descr="C:\Users\Samsung\Desktop\Копия Новая папка (2)маркова\IMG_0630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3500438"/>
            <a:ext cx="2143122" cy="2857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97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4056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285720" y="836712"/>
            <a:ext cx="8358246" cy="35924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Презентация подготовлена воспитателем высшей квалификационной категории Марковой Еленой Игоревной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975" y="0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67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224" y="24800"/>
            <a:ext cx="864096" cy="8640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0320" y="39688"/>
            <a:ext cx="864096" cy="8640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4416" y="24800"/>
            <a:ext cx="864096" cy="8640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8512" y="24800"/>
            <a:ext cx="864096" cy="8640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2608" y="39688"/>
            <a:ext cx="864096" cy="8640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9688"/>
            <a:ext cx="864096" cy="8640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320" y="49952"/>
            <a:ext cx="864096" cy="8640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5416" y="49952"/>
            <a:ext cx="864096" cy="8640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9512" y="49952"/>
            <a:ext cx="864096" cy="8640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128" y="24800"/>
            <a:ext cx="864096" cy="8640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1400" y="24800"/>
            <a:ext cx="864096" cy="864096"/>
          </a:xfrm>
          <a:prstGeom prst="rect">
            <a:avLst/>
          </a:prstGeom>
        </p:spPr>
      </p:pic>
      <p:pic>
        <p:nvPicPr>
          <p:cNvPr id="2050" name="Picture 2" descr="C:\Users\Samsung\Desktop\для презент\image_gallery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8868"/>
            <a:ext cx="5476860" cy="4107645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071538" y="1000109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Творческие работы воспитанников и их семей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 конкурсу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«Дары северного леса»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Samsung\Desktop\Копия Новая папка (2)маркова\IMG_2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285992"/>
            <a:ext cx="2928926" cy="2196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54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0841" y="-2571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8315782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Сказки, сочиненные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семьями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воспитанников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«Сказка про медведя и белку»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 «Сказка про олененка»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4" name="Picture 2" descr="C:\Users\Елена\Desktop\Новая папка\фото по парку\IMG_32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" y="1563073"/>
            <a:ext cx="418129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User\Рабочий стол\P10808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228" y="1563073"/>
            <a:ext cx="41812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975" y="0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1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0977" y="-2571"/>
            <a:ext cx="9508192" cy="7101408"/>
          </a:xfrm>
          <a:prstGeom prst="rect">
            <a:avLst/>
          </a:prstGeom>
        </p:spPr>
      </p:pic>
      <p:pic>
        <p:nvPicPr>
          <p:cNvPr id="21" name="Picture 3" descr="C:\Users\Елена\Desktop\Новая папка\IMG_3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41" y="1458164"/>
            <a:ext cx="4061411" cy="522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Елена\Desktop\Новая папка\IMG_3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928" y="1485548"/>
            <a:ext cx="4075772" cy="51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0977" y="-15001"/>
            <a:ext cx="629845" cy="6395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885" y="15480"/>
            <a:ext cx="629845" cy="6395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869" y="15480"/>
            <a:ext cx="629845" cy="6395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9231" y="0"/>
            <a:ext cx="629845" cy="63959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6714" y="15480"/>
            <a:ext cx="629845" cy="63959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6559" y="0"/>
            <a:ext cx="629845" cy="63959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0874" y="0"/>
            <a:ext cx="629845" cy="63959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2494" y="-15000"/>
            <a:ext cx="629845" cy="63959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727" y="15480"/>
            <a:ext cx="629845" cy="63959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0107" y="-15000"/>
            <a:ext cx="629845" cy="63959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0572" y="15239"/>
            <a:ext cx="629845" cy="63959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417" y="15480"/>
            <a:ext cx="629845" cy="63959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262" y="0"/>
            <a:ext cx="629845" cy="6395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391" y="0"/>
            <a:ext cx="629845" cy="63959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868" y="0"/>
            <a:ext cx="629845" cy="6395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71472" y="642919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«Сказка про водяного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Вакуля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и золотую рыбку» и сказка «Медведь, Лиса и Колобок»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3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1639" y="764704"/>
            <a:ext cx="2702361" cy="590465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74" name="Picture 2" descr="C:\Users\Samsung\Desktop\Копия Новая папка (2)маркова\IMG_3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4667283" cy="3500462"/>
          </a:xfrm>
          <a:prstGeom prst="rect">
            <a:avLst/>
          </a:prstGeom>
          <a:noFill/>
        </p:spPr>
      </p:pic>
      <p:pic>
        <p:nvPicPr>
          <p:cNvPr id="3075" name="Picture 3" descr="C:\Users\Samsung\Desktop\Копия Новая папка (2)маркова\IMG_3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214686"/>
            <a:ext cx="4286248" cy="321468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285852" y="785794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Рисунки детей по сюжетам сказок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народа коми </a:t>
            </a:r>
          </a:p>
        </p:txBody>
      </p:sp>
    </p:spTree>
    <p:extLst>
      <p:ext uri="{BB962C8B-B14F-4D97-AF65-F5344CB8AC3E}">
        <p14:creationId xmlns:p14="http://schemas.microsoft.com/office/powerpoint/2010/main" xmlns="" val="26366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8892480" cy="150019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Рисунки детей по сюжетам сказок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народа коми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182" y="20456"/>
            <a:ext cx="682468" cy="6824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188" y="28444"/>
            <a:ext cx="667896" cy="667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9508" y="10228"/>
            <a:ext cx="692696" cy="692696"/>
          </a:xfrm>
          <a:prstGeom prst="rect">
            <a:avLst/>
          </a:prstGeom>
        </p:spPr>
      </p:pic>
      <p:pic>
        <p:nvPicPr>
          <p:cNvPr id="4098" name="Picture 2" descr="C:\Users\Елена\Desktop\Новая папка\IMG_33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352922"/>
            <a:ext cx="6942246" cy="424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6616" y="10228"/>
            <a:ext cx="682468" cy="68246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084" y="10228"/>
            <a:ext cx="682468" cy="6824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1552" y="10228"/>
            <a:ext cx="682468" cy="6824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2228" y="0"/>
            <a:ext cx="682468" cy="6824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4696" y="10228"/>
            <a:ext cx="682468" cy="68246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7164" y="-15276"/>
            <a:ext cx="682468" cy="682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9632" y="-15276"/>
            <a:ext cx="682468" cy="68246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650" y="10228"/>
            <a:ext cx="682468" cy="68246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118" y="0"/>
            <a:ext cx="682468" cy="68246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8586" y="10228"/>
            <a:ext cx="682468" cy="68246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1054" y="10228"/>
            <a:ext cx="682468" cy="6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7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280" y="647018"/>
            <a:ext cx="8788759" cy="17738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Рисунки по сказкам «Лиса и заяц» и «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Восьминогая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собака»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4098" name="Picture 2" descr="C:\Users\Samsung\Desktop\Копия Новая папка (2)маркова\IMG_3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18058"/>
            <a:ext cx="4572000" cy="3429000"/>
          </a:xfrm>
          <a:prstGeom prst="rect">
            <a:avLst/>
          </a:prstGeom>
          <a:noFill/>
        </p:spPr>
      </p:pic>
      <p:pic>
        <p:nvPicPr>
          <p:cNvPr id="4099" name="Picture 3" descr="C:\Users\Samsung\Desktop\Копия Новая папка (2)маркова\IMG_34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357562"/>
            <a:ext cx="4286248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54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4056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1148328" y="836712"/>
            <a:ext cx="8096116" cy="64807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Рисунок по сказке </a:t>
            </a:r>
            <a:b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Ош-Миш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и три сестры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975" y="0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5122" name="Picture 2" descr="C:\Users\Samsung\Desktop\Копия Новая папка (2)маркова\IMG_3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660909"/>
            <a:ext cx="6929454" cy="5197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67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647018"/>
            <a:ext cx="8142815" cy="996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Создание воспитанниками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куклы-скрутки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2" descr="C:\Users\Samsung\Desktop\Копия Новая папка (2)маркова\IMG_3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02"/>
            <a:ext cx="3804074" cy="5072098"/>
          </a:xfrm>
          <a:prstGeom prst="rect">
            <a:avLst/>
          </a:prstGeom>
          <a:noFill/>
        </p:spPr>
      </p:pic>
      <p:pic>
        <p:nvPicPr>
          <p:cNvPr id="31" name="Picture 3" descr="C:\Users\Samsung\Desktop\Копия Новая папка (2)маркова\IMG_3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785926"/>
            <a:ext cx="3804056" cy="507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97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83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Творчество воспитанников «По тропинкам парка «Югыд Лун»</vt:lpstr>
      <vt:lpstr>Слайд 2</vt:lpstr>
      <vt:lpstr>Сказки, сочиненные семьями воспитанников «Сказка про медведя и белку»  и «Сказка про олененка» </vt:lpstr>
      <vt:lpstr>Слайд 4</vt:lpstr>
      <vt:lpstr>Слайд 5</vt:lpstr>
      <vt:lpstr>Рисунки детей по сюжетам сказок  народа коми  </vt:lpstr>
      <vt:lpstr>Слайд 7</vt:lpstr>
      <vt:lpstr>Рисунок по сказке  «Ош-Миш и три сестры</vt:lpstr>
      <vt:lpstr>Слайд 9</vt:lpstr>
      <vt:lpstr>Образ солнца в мифологии коми Зима, весна, лето, осень</vt:lpstr>
      <vt:lpstr>Презентация подготовлена воспитателем высшей квалификационной категории Марковой Еленой Игоревной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Samsung</cp:lastModifiedBy>
  <cp:revision>36</cp:revision>
  <dcterms:created xsi:type="dcterms:W3CDTF">2016-04-22T08:23:33Z</dcterms:created>
  <dcterms:modified xsi:type="dcterms:W3CDTF">2016-05-12T09:25:55Z</dcterms:modified>
</cp:coreProperties>
</file>