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71" r:id="rId4"/>
    <p:sldId id="258" r:id="rId5"/>
    <p:sldId id="259" r:id="rId6"/>
    <p:sldId id="277" r:id="rId7"/>
    <p:sldId id="278" r:id="rId8"/>
    <p:sldId id="280" r:id="rId9"/>
    <p:sldId id="269" r:id="rId10"/>
    <p:sldId id="279" r:id="rId11"/>
    <p:sldId id="273" r:id="rId12"/>
    <p:sldId id="275" r:id="rId13"/>
    <p:sldId id="261" r:id="rId14"/>
    <p:sldId id="262" r:id="rId15"/>
    <p:sldId id="264" r:id="rId16"/>
    <p:sldId id="281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708" y="-8161"/>
            <a:ext cx="939653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1146" y="1196752"/>
            <a:ext cx="7528365" cy="373227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Быт и обряды народа коми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Экскурсия в историко-краеведческий музей с.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-Ухта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Сосногорский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Республика Коми</a:t>
            </a:r>
            <a:endParaRPr lang="ru-RU" sz="2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24" y="24800"/>
            <a:ext cx="864096" cy="8640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20" y="39688"/>
            <a:ext cx="864096" cy="8640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16" y="24800"/>
            <a:ext cx="864096" cy="8640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12" y="24800"/>
            <a:ext cx="864096" cy="86409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08" y="39688"/>
            <a:ext cx="864096" cy="8640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688"/>
            <a:ext cx="864096" cy="8640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20" y="49952"/>
            <a:ext cx="864096" cy="86409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16" y="49952"/>
            <a:ext cx="864096" cy="8640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512" y="49952"/>
            <a:ext cx="864096" cy="86409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8" y="24800"/>
            <a:ext cx="864096" cy="8640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400" y="24800"/>
            <a:ext cx="864096" cy="86409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35" y="5977884"/>
            <a:ext cx="864096" cy="86409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31" y="5985743"/>
            <a:ext cx="864096" cy="86409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661" y="5951988"/>
            <a:ext cx="864096" cy="8640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79" y="5951988"/>
            <a:ext cx="864096" cy="8640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75" y="5956399"/>
            <a:ext cx="864096" cy="86409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71" y="5968048"/>
            <a:ext cx="864096" cy="8640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367" y="6005945"/>
            <a:ext cx="864096" cy="86409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732" y="5979903"/>
            <a:ext cx="864096" cy="86409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36" y="5361072"/>
            <a:ext cx="864096" cy="8640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04" y="4496976"/>
            <a:ext cx="864096" cy="86409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04" y="3632880"/>
            <a:ext cx="864096" cy="86409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512" y="2768784"/>
            <a:ext cx="864096" cy="8640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04" y="1857364"/>
            <a:ext cx="864096" cy="8640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04" y="928670"/>
            <a:ext cx="864096" cy="86409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877" y="5986277"/>
            <a:ext cx="864096" cy="8640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86" y="5951636"/>
            <a:ext cx="864096" cy="86409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39" y="5956399"/>
            <a:ext cx="864096" cy="86409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65" y="885599"/>
            <a:ext cx="864096" cy="86409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949" y="3483629"/>
            <a:ext cx="864096" cy="86409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65" y="5211821"/>
            <a:ext cx="864096" cy="8640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949" y="4347725"/>
            <a:ext cx="864096" cy="86409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949" y="2619021"/>
            <a:ext cx="864096" cy="86409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949" y="1756698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258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841" y="-2571"/>
            <a:ext cx="9648056" cy="710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564" y="0"/>
            <a:ext cx="632092" cy="6206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648072" cy="620688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8429652" cy="107157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Заботы народа коми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 Коми всегда были дружные, трудолюбивые семьи. Хозяин выполняет тяжелую работу по хозяйству: ставит чугунок в печь ухватом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5" y="0"/>
            <a:ext cx="648072" cy="620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47" y="0"/>
            <a:ext cx="648072" cy="6206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675" y="12304"/>
            <a:ext cx="648072" cy="6206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47" y="12304"/>
            <a:ext cx="648072" cy="6206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75" y="12304"/>
            <a:ext cx="648072" cy="6206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47" y="12304"/>
            <a:ext cx="648072" cy="6206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28" y="12304"/>
            <a:ext cx="648072" cy="6206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04" y="12304"/>
            <a:ext cx="648072" cy="62068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176" y="12304"/>
            <a:ext cx="648072" cy="62068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48" y="12304"/>
            <a:ext cx="648072" cy="6206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320" y="12304"/>
            <a:ext cx="648072" cy="6206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392" y="-11088"/>
            <a:ext cx="648072" cy="6206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64" y="0"/>
            <a:ext cx="648072" cy="620688"/>
          </a:xfrm>
          <a:prstGeom prst="rect">
            <a:avLst/>
          </a:prstGeom>
        </p:spPr>
      </p:pic>
      <p:pic>
        <p:nvPicPr>
          <p:cNvPr id="9218" name="Picture 2" descr="C:\Users\Елена\Desktop\125___04\IMG_34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60" y="2000240"/>
            <a:ext cx="6477013" cy="4857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940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2" y="17993"/>
            <a:ext cx="923429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93" y="-18911"/>
            <a:ext cx="930399" cy="9303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496944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младенцем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Люлька для младенца у народа коми подвешивалась к потолку и  укрывалась от посторонних глаз полотном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194" y="-13192"/>
            <a:ext cx="930399" cy="9303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18" y="-2423"/>
            <a:ext cx="930399" cy="9303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95" y="-18911"/>
            <a:ext cx="930399" cy="9303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95" y="-18912"/>
            <a:ext cx="930399" cy="9303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17" y="-13192"/>
            <a:ext cx="930399" cy="9303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202" y="-2425"/>
            <a:ext cx="930399" cy="9303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93" y="4673"/>
            <a:ext cx="930399" cy="9303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03" y="0"/>
            <a:ext cx="930399" cy="9303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01" y="-13192"/>
            <a:ext cx="930399" cy="930399"/>
          </a:xfrm>
          <a:prstGeom prst="rect">
            <a:avLst/>
          </a:prstGeom>
        </p:spPr>
      </p:pic>
      <p:pic>
        <p:nvPicPr>
          <p:cNvPr id="16" name="Picture 2" descr="C:\Users\Елена\Desktop\125___04\IMG_34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428868"/>
            <a:ext cx="5429256" cy="4071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71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841" y="-2571"/>
            <a:ext cx="9648056" cy="710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564" y="0"/>
            <a:ext cx="632092" cy="6206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648072" cy="620688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ctrTitle"/>
          </p:nvPr>
        </p:nvSpPr>
        <p:spPr>
          <a:xfrm>
            <a:off x="285720" y="642918"/>
            <a:ext cx="8858280" cy="178595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При рождении ребенка мать сочиняла ему колыбельную песню, которая сопровождала его всю жизнь.</a:t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Хозяйка поет младенцу колыбельную песню</a:t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«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Руй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-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руй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, бай-бай,</a:t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Золотая моя гора,</a:t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Каменная моя стена,</a:t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Ноги твои обгонят оленя, Глаза твои не проглядят глухаря…»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5" y="0"/>
            <a:ext cx="648072" cy="620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47" y="0"/>
            <a:ext cx="648072" cy="6206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675" y="12304"/>
            <a:ext cx="648072" cy="6206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47" y="12304"/>
            <a:ext cx="648072" cy="6206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75" y="12304"/>
            <a:ext cx="648072" cy="6206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47" y="12304"/>
            <a:ext cx="648072" cy="6206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28" y="12304"/>
            <a:ext cx="648072" cy="6206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04" y="12304"/>
            <a:ext cx="648072" cy="62068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176" y="12304"/>
            <a:ext cx="648072" cy="62068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48" y="12304"/>
            <a:ext cx="648072" cy="6206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320" y="12304"/>
            <a:ext cx="648072" cy="6206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392" y="-11088"/>
            <a:ext cx="648072" cy="6206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64" y="0"/>
            <a:ext cx="648072" cy="620688"/>
          </a:xfrm>
          <a:prstGeom prst="rect">
            <a:avLst/>
          </a:prstGeom>
        </p:spPr>
      </p:pic>
      <p:pic>
        <p:nvPicPr>
          <p:cNvPr id="20" name="Picture 2" descr="C:\Users\Елена\Desktop\125___04\IMG_34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571744"/>
            <a:ext cx="6000792" cy="4500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361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928" y="-13855"/>
            <a:ext cx="939653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918"/>
            <a:ext cx="8892480" cy="1500197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200" b="1" dirty="0" smtClean="0"/>
              <a:t>На вопрос ребенка о пути его появления на свет ему  отвечали: "Ты появился из моей подмышки или "Ребёнок появляется из дупла дерева", "Ребёнка находят между дров в </a:t>
            </a:r>
            <a:r>
              <a:rPr lang="ru-RU" sz="2200" b="1" dirty="0" err="1" smtClean="0"/>
              <a:t>поленице</a:t>
            </a:r>
            <a:r>
              <a:rPr lang="ru-RU" sz="2200" b="1" dirty="0" smtClean="0"/>
              <a:t>"</a:t>
            </a:r>
            <a:br>
              <a:rPr lang="ru-RU" sz="2200" b="1" dirty="0" smtClean="0"/>
            </a:br>
            <a:endParaRPr lang="ru-RU" sz="22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24" y="24800"/>
            <a:ext cx="864096" cy="8640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20" y="39688"/>
            <a:ext cx="864096" cy="8640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16" y="24800"/>
            <a:ext cx="864096" cy="8640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12" y="24800"/>
            <a:ext cx="864096" cy="86409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08" y="39688"/>
            <a:ext cx="864096" cy="8640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688"/>
            <a:ext cx="864096" cy="8640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20" y="49952"/>
            <a:ext cx="864096" cy="86409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16" y="49952"/>
            <a:ext cx="864096" cy="8640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512" y="49952"/>
            <a:ext cx="864096" cy="86409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8" y="24800"/>
            <a:ext cx="864096" cy="8640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400" y="24800"/>
            <a:ext cx="864096" cy="864096"/>
          </a:xfrm>
          <a:prstGeom prst="rect">
            <a:avLst/>
          </a:prstGeom>
        </p:spPr>
      </p:pic>
      <p:pic>
        <p:nvPicPr>
          <p:cNvPr id="5122" name="Picture 2" descr="C:\Users\Елена\Desktop\125___04\IMG_34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928801"/>
            <a:ext cx="6300192" cy="4725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113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841" y="-2571"/>
            <a:ext cx="9648056" cy="710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564" y="0"/>
            <a:ext cx="632092" cy="6206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648072" cy="620688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ctrTitle"/>
          </p:nvPr>
        </p:nvSpPr>
        <p:spPr>
          <a:xfrm>
            <a:off x="0" y="571480"/>
            <a:ext cx="9244444" cy="192882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Обряд излечения ребенка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Если ребенок заболевал, родители выходили на  дорогу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и продавали его путнику. Ночь ребенок ночевал у путника, а затем его забирали. В дом родители с ребенком входили не через дверь, а через окно.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5" y="0"/>
            <a:ext cx="648072" cy="620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47" y="0"/>
            <a:ext cx="648072" cy="6206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675" y="12304"/>
            <a:ext cx="648072" cy="6206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47" y="12304"/>
            <a:ext cx="648072" cy="6206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75" y="12304"/>
            <a:ext cx="648072" cy="6206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47" y="12304"/>
            <a:ext cx="648072" cy="6206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28" y="12304"/>
            <a:ext cx="648072" cy="6206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04" y="12304"/>
            <a:ext cx="648072" cy="62068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176" y="12304"/>
            <a:ext cx="648072" cy="62068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48" y="12304"/>
            <a:ext cx="648072" cy="6206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320" y="12304"/>
            <a:ext cx="648072" cy="6206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392" y="-11088"/>
            <a:ext cx="648072" cy="6206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64" y="0"/>
            <a:ext cx="648072" cy="620688"/>
          </a:xfrm>
          <a:prstGeom prst="rect">
            <a:avLst/>
          </a:prstGeom>
        </p:spPr>
      </p:pic>
      <p:pic>
        <p:nvPicPr>
          <p:cNvPr id="6146" name="Picture 2" descr="C:\Users\Елена\Desktop\125___04\IMG_34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571744"/>
            <a:ext cx="5929354" cy="4447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493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39653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6314" y="1052735"/>
            <a:ext cx="4106166" cy="5544617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Слушание звучания народных инструментов.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1" dirty="0" smtClean="0"/>
              <a:t>Народные инструменты извлекали немузыкальные звуки. Они изготовлялись из дерева, бересты, стеблей растений, листьев травы и деревьев, стволов и ветвей деревьев, такие инструменты производили немузыкальные звуки - стук, треск, звон. Их применяли для отпугивания хищников. Для </a:t>
            </a:r>
            <a:r>
              <a:rPr lang="ru-RU" sz="2000" b="1" dirty="0" err="1" smtClean="0"/>
              <a:t>самоувеселения</a:t>
            </a:r>
            <a:r>
              <a:rPr lang="ru-RU" sz="2000" b="1" dirty="0" smtClean="0"/>
              <a:t> пастухи изготавливали дудки. Женщины и девушки играли на них во время отдыха на сенокосе, жатве или при возвращении с работы</a:t>
            </a:r>
            <a:r>
              <a:rPr lang="ru-RU" sz="2000" dirty="0" smtClean="0"/>
              <a:t>.</a:t>
            </a:r>
            <a:endParaRPr lang="ru-RU" sz="20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24" y="24800"/>
            <a:ext cx="864096" cy="8640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20" y="39688"/>
            <a:ext cx="864096" cy="8640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16" y="24800"/>
            <a:ext cx="864096" cy="8640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12" y="24800"/>
            <a:ext cx="864096" cy="86409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08" y="39688"/>
            <a:ext cx="864096" cy="8640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688"/>
            <a:ext cx="864096" cy="8640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20" y="49952"/>
            <a:ext cx="864096" cy="86409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16" y="49952"/>
            <a:ext cx="864096" cy="8640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512" y="49952"/>
            <a:ext cx="864096" cy="86409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8" y="24800"/>
            <a:ext cx="864096" cy="8640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400" y="24800"/>
            <a:ext cx="864096" cy="864096"/>
          </a:xfrm>
          <a:prstGeom prst="rect">
            <a:avLst/>
          </a:prstGeom>
        </p:spPr>
      </p:pic>
      <p:pic>
        <p:nvPicPr>
          <p:cNvPr id="8194" name="Picture 2" descr="C:\Users\Елена\Desktop\125___04\IMG_34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46"/>
            <a:ext cx="4488276" cy="5446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97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2" y="17993"/>
            <a:ext cx="923429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93" y="-18911"/>
            <a:ext cx="930399" cy="9303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6357950" y="1285860"/>
            <a:ext cx="2678546" cy="557214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Коми народ ценил в человеке ум, мудрость, знания. Учили и воспитывали детей собственным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 примером.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Учили скромности, </a:t>
            </a:r>
            <a:r>
              <a:rPr lang="ru-RU" sz="2000" b="1" dirty="0" err="1" smtClean="0">
                <a:solidFill>
                  <a:schemeClr val="tx1"/>
                </a:solidFill>
              </a:rPr>
              <a:t>гостеприимству,общению</a:t>
            </a:r>
            <a:r>
              <a:rPr lang="ru-RU" sz="2000" b="1" dirty="0" smtClean="0">
                <a:solidFill>
                  <a:schemeClr val="tx1"/>
                </a:solidFill>
              </a:rPr>
              <a:t>  с окружающей  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природой и людьми,  умению трудиться, 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вести хозяйство,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err="1" smtClean="0">
                <a:solidFill>
                  <a:schemeClr val="tx1"/>
                </a:solidFill>
              </a:rPr>
              <a:t>тям</a:t>
            </a:r>
            <a:r>
              <a:rPr lang="ru-RU" sz="2000" b="1" dirty="0" smtClean="0">
                <a:solidFill>
                  <a:schemeClr val="tx1"/>
                </a:solidFill>
              </a:rPr>
              <a:t>, подчинять 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личные интересы интересам семьи.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194" y="-13192"/>
            <a:ext cx="930399" cy="9303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18" y="-2423"/>
            <a:ext cx="930399" cy="9303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95" y="-18911"/>
            <a:ext cx="930399" cy="9303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95" y="-18912"/>
            <a:ext cx="930399" cy="9303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17" y="-13192"/>
            <a:ext cx="930399" cy="9303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202" y="-2425"/>
            <a:ext cx="930399" cy="9303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93" y="4673"/>
            <a:ext cx="930399" cy="9303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03" y="0"/>
            <a:ext cx="930399" cy="9303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01" y="-13192"/>
            <a:ext cx="930399" cy="930399"/>
          </a:xfrm>
          <a:prstGeom prst="rect">
            <a:avLst/>
          </a:prstGeom>
        </p:spPr>
      </p:pic>
      <p:pic>
        <p:nvPicPr>
          <p:cNvPr id="16" name="Picture 2" descr="C:\Users\Елена\Desktop\125___04\IMG_34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571612"/>
            <a:ext cx="6084484" cy="4563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74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841" y="-2571"/>
            <a:ext cx="9648056" cy="710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564" y="0"/>
            <a:ext cx="632092" cy="6206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648072" cy="620688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ctrTitle"/>
          </p:nvPr>
        </p:nvSpPr>
        <p:spPr>
          <a:xfrm>
            <a:off x="0" y="571480"/>
            <a:ext cx="9244444" cy="192882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5" y="0"/>
            <a:ext cx="648072" cy="620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47" y="0"/>
            <a:ext cx="648072" cy="6206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675" y="12304"/>
            <a:ext cx="648072" cy="6206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47" y="12304"/>
            <a:ext cx="648072" cy="6206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75" y="12304"/>
            <a:ext cx="648072" cy="6206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47" y="12304"/>
            <a:ext cx="648072" cy="6206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28" y="12304"/>
            <a:ext cx="648072" cy="6206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04" y="12304"/>
            <a:ext cx="648072" cy="62068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176" y="12304"/>
            <a:ext cx="648072" cy="62068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48" y="12304"/>
            <a:ext cx="648072" cy="6206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320" y="12304"/>
            <a:ext cx="648072" cy="6206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392" y="-11088"/>
            <a:ext cx="648072" cy="6206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64" y="0"/>
            <a:ext cx="648072" cy="62068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28596" y="751344"/>
            <a:ext cx="83582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Презентация подготовлена воспитателем высшей квалификационной категории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Марковой Еленой Игоревной</a:t>
            </a:r>
          </a:p>
          <a:p>
            <a:pPr algn="ctr"/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err="1" smtClean="0">
                <a:solidFill>
                  <a:srgbClr val="002060"/>
                </a:solidFill>
              </a:rPr>
              <a:t>Аддзысьлыт</a:t>
            </a:r>
            <a:r>
              <a:rPr lang="en-US" sz="3600" b="1" dirty="0" smtClean="0">
                <a:solidFill>
                  <a:srgbClr val="002060"/>
                </a:solidFill>
              </a:rPr>
              <a:t>o</a:t>
            </a:r>
            <a:r>
              <a:rPr lang="ru-RU" sz="3600" b="1" dirty="0" err="1" smtClean="0">
                <a:solidFill>
                  <a:srgbClr val="002060"/>
                </a:solidFill>
              </a:rPr>
              <a:t>дз</a:t>
            </a:r>
            <a:r>
              <a:rPr lang="ru-RU" sz="3600" b="1" dirty="0" smtClean="0">
                <a:solidFill>
                  <a:srgbClr val="002060"/>
                </a:solidFill>
              </a:rPr>
              <a:t>! </a:t>
            </a:r>
            <a:r>
              <a:rPr lang="ru-RU" sz="3600" b="1" dirty="0" err="1" smtClean="0">
                <a:solidFill>
                  <a:srgbClr val="002060"/>
                </a:solidFill>
              </a:rPr>
              <a:t>Видза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колянныд</a:t>
            </a:r>
            <a:r>
              <a:rPr lang="ru-RU" sz="3600" b="1" dirty="0" smtClean="0">
                <a:solidFill>
                  <a:srgbClr val="002060"/>
                </a:solidFill>
              </a:rPr>
              <a:t>!</a:t>
            </a:r>
            <a:endParaRPr lang="ru-RU" sz="3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3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2" y="17993"/>
            <a:ext cx="923429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93" y="-18911"/>
            <a:ext cx="930399" cy="9303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2294" y="1052736"/>
            <a:ext cx="4434202" cy="518457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Женский костюм 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endParaRPr 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Женский бытовой костюм состоит из рубахи, сарафана, фартука.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Голову женщины покрывает платок.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 костюма неброские, темные.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194" y="-13192"/>
            <a:ext cx="930399" cy="9303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18" y="-2423"/>
            <a:ext cx="930399" cy="9303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95" y="-18911"/>
            <a:ext cx="930399" cy="9303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95" y="-18912"/>
            <a:ext cx="930399" cy="9303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17" y="-13192"/>
            <a:ext cx="930399" cy="9303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202" y="-2425"/>
            <a:ext cx="930399" cy="9303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93" y="4673"/>
            <a:ext cx="930399" cy="9303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03" y="0"/>
            <a:ext cx="930399" cy="9303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01" y="-13192"/>
            <a:ext cx="930399" cy="930399"/>
          </a:xfrm>
          <a:prstGeom prst="rect">
            <a:avLst/>
          </a:prstGeom>
        </p:spPr>
      </p:pic>
      <p:pic>
        <p:nvPicPr>
          <p:cNvPr id="1026" name="Picture 2" descr="C:\Users\Елена\Desktop\125___04\IMG_34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6" y="1484784"/>
            <a:ext cx="3795886" cy="50611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27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841" y="-2571"/>
            <a:ext cx="9648056" cy="710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564" y="0"/>
            <a:ext cx="632092" cy="6206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648072" cy="620688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ctrTitle"/>
          </p:nvPr>
        </p:nvSpPr>
        <p:spPr>
          <a:xfrm>
            <a:off x="857224" y="642918"/>
            <a:ext cx="8246867" cy="142876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Кухня народа коми</a:t>
            </a:r>
            <a:b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Хозяйка собирается печь </a:t>
            </a:r>
            <a:r>
              <a:rPr lang="ru-RU" sz="1800" b="1" dirty="0" err="1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картупеля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– шаньги (</a:t>
            </a:r>
            <a:r>
              <a:rPr lang="ru-RU" sz="1800" b="1" dirty="0" err="1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шаньги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с начинкой из картофеля).  У народа коми шаньги пекутся с начинкой из картофеля, творога, черемухи, гороха, крупы.</a:t>
            </a:r>
            <a:b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</a:br>
            <a:endParaRPr lang="ru-RU" sz="1800" b="1" dirty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-11412"/>
            <a:ext cx="648072" cy="620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47" y="0"/>
            <a:ext cx="648072" cy="6206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675" y="12304"/>
            <a:ext cx="648072" cy="6206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47" y="12304"/>
            <a:ext cx="648072" cy="6206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75" y="12304"/>
            <a:ext cx="648072" cy="6206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47" y="12304"/>
            <a:ext cx="648072" cy="6206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28" y="12304"/>
            <a:ext cx="648072" cy="6206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04" y="12304"/>
            <a:ext cx="648072" cy="62068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176" y="12304"/>
            <a:ext cx="648072" cy="62068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48" y="12304"/>
            <a:ext cx="648072" cy="6206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320" y="12304"/>
            <a:ext cx="648072" cy="6206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392" y="-11088"/>
            <a:ext cx="648072" cy="6206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64" y="0"/>
            <a:ext cx="648072" cy="620688"/>
          </a:xfrm>
          <a:prstGeom prst="rect">
            <a:avLst/>
          </a:prstGeom>
        </p:spPr>
      </p:pic>
      <p:pic>
        <p:nvPicPr>
          <p:cNvPr id="15362" name="Picture 2" descr="C:\Users\Елена\Desktop\125___04\IMG_34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874232"/>
            <a:ext cx="7176855" cy="4983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883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928" y="-13855"/>
            <a:ext cx="939653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28184" y="1052735"/>
            <a:ext cx="2664296" cy="554461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Перед тем, как поставить шаньги в печь, угли в печи надо разметать по сторонам метлой, чтобы было место для формочки с тестом</a:t>
            </a:r>
            <a:endParaRPr lang="ru-RU" sz="2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24" y="24800"/>
            <a:ext cx="864096" cy="8640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20" y="39688"/>
            <a:ext cx="864096" cy="8640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16" y="24800"/>
            <a:ext cx="864096" cy="8640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12" y="24800"/>
            <a:ext cx="864096" cy="86409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08" y="39688"/>
            <a:ext cx="864096" cy="8640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688"/>
            <a:ext cx="864096" cy="8640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20" y="49952"/>
            <a:ext cx="864096" cy="86409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16" y="49952"/>
            <a:ext cx="864096" cy="8640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512" y="49952"/>
            <a:ext cx="864096" cy="86409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8" y="24800"/>
            <a:ext cx="864096" cy="8640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400" y="24800"/>
            <a:ext cx="864096" cy="864096"/>
          </a:xfrm>
          <a:prstGeom prst="rect">
            <a:avLst/>
          </a:prstGeom>
        </p:spPr>
      </p:pic>
      <p:pic>
        <p:nvPicPr>
          <p:cNvPr id="2050" name="Picture 2" descr="C:\Users\Елена\Desktop\125___04\IMG_34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2" y="1700808"/>
            <a:ext cx="6057736" cy="4543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401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841" y="-2571"/>
            <a:ext cx="9648056" cy="710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564" y="0"/>
            <a:ext cx="632092" cy="6206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648072" cy="620688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ctrTitle"/>
          </p:nvPr>
        </p:nvSpPr>
        <p:spPr>
          <a:xfrm>
            <a:off x="1142976" y="571480"/>
            <a:ext cx="8101468" cy="76928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Хозяйка ставит в печь шаньги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5" y="0"/>
            <a:ext cx="648072" cy="620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47" y="0"/>
            <a:ext cx="648072" cy="6206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675" y="12304"/>
            <a:ext cx="648072" cy="6206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47" y="12304"/>
            <a:ext cx="648072" cy="6206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75" y="12304"/>
            <a:ext cx="648072" cy="6206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47" y="12304"/>
            <a:ext cx="648072" cy="6206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28" y="12304"/>
            <a:ext cx="648072" cy="6206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04" y="12304"/>
            <a:ext cx="648072" cy="62068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176" y="12304"/>
            <a:ext cx="648072" cy="62068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48" y="12304"/>
            <a:ext cx="648072" cy="6206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320" y="12304"/>
            <a:ext cx="648072" cy="6206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392" y="-11088"/>
            <a:ext cx="648072" cy="6206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64" y="0"/>
            <a:ext cx="648072" cy="620688"/>
          </a:xfrm>
          <a:prstGeom prst="rect">
            <a:avLst/>
          </a:prstGeom>
        </p:spPr>
      </p:pic>
      <p:pic>
        <p:nvPicPr>
          <p:cNvPr id="3074" name="Picture 2" descr="C:\Users\Елена\Desktop\125___04\IMG_34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831399"/>
            <a:ext cx="6702135" cy="5026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9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928" y="-13855"/>
            <a:ext cx="939653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785795"/>
            <a:ext cx="7892380" cy="92869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Хозяйка вынимает из печи шаньги</a:t>
            </a:r>
            <a:endParaRPr lang="ru-RU" sz="2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24" y="24800"/>
            <a:ext cx="864096" cy="8640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20" y="39688"/>
            <a:ext cx="864096" cy="8640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16" y="24800"/>
            <a:ext cx="864096" cy="8640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12" y="24800"/>
            <a:ext cx="864096" cy="86409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08" y="39688"/>
            <a:ext cx="864096" cy="8640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688"/>
            <a:ext cx="864096" cy="8640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20" y="49952"/>
            <a:ext cx="864096" cy="86409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16" y="49952"/>
            <a:ext cx="864096" cy="8640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512" y="49952"/>
            <a:ext cx="864096" cy="86409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8" y="24800"/>
            <a:ext cx="864096" cy="8640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400" y="24800"/>
            <a:ext cx="864096" cy="864096"/>
          </a:xfrm>
          <a:prstGeom prst="rect">
            <a:avLst/>
          </a:prstGeom>
        </p:spPr>
      </p:pic>
      <p:pic>
        <p:nvPicPr>
          <p:cNvPr id="11266" name="Picture 2" descr="C:\Users\Елена\Desktop\125___04\IMG_34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571612"/>
            <a:ext cx="7215238" cy="5000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219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841" y="-2571"/>
            <a:ext cx="9648056" cy="710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564" y="0"/>
            <a:ext cx="632092" cy="6206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648072" cy="620688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ctrTitle"/>
          </p:nvPr>
        </p:nvSpPr>
        <p:spPr>
          <a:xfrm>
            <a:off x="1000100" y="836712"/>
            <a:ext cx="8244344" cy="80633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Хозяйка угощает семью шаньгами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5" y="0"/>
            <a:ext cx="648072" cy="620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47" y="0"/>
            <a:ext cx="648072" cy="6206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675" y="12304"/>
            <a:ext cx="648072" cy="6206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47" y="12304"/>
            <a:ext cx="648072" cy="6206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75" y="12304"/>
            <a:ext cx="648072" cy="6206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47" y="12304"/>
            <a:ext cx="648072" cy="6206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28" y="12304"/>
            <a:ext cx="648072" cy="6206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04" y="12304"/>
            <a:ext cx="648072" cy="62068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176" y="12304"/>
            <a:ext cx="648072" cy="62068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48" y="12304"/>
            <a:ext cx="648072" cy="6206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320" y="12304"/>
            <a:ext cx="648072" cy="6206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392" y="-11088"/>
            <a:ext cx="648072" cy="6206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64" y="0"/>
            <a:ext cx="648072" cy="620688"/>
          </a:xfrm>
          <a:prstGeom prst="rect">
            <a:avLst/>
          </a:prstGeom>
        </p:spPr>
      </p:pic>
      <p:pic>
        <p:nvPicPr>
          <p:cNvPr id="12290" name="Picture 2" descr="C:\Users\Елена\Desktop\125___04\IMG_34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607331"/>
            <a:ext cx="7000892" cy="52506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194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2" y="17993"/>
            <a:ext cx="923429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93" y="-18911"/>
            <a:ext cx="930399" cy="9303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496944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Хозяин раздувает огонь в  самоваре сапогом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194" y="-13192"/>
            <a:ext cx="930399" cy="9303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18" y="-2423"/>
            <a:ext cx="930399" cy="9303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95" y="-18911"/>
            <a:ext cx="930399" cy="9303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95" y="-18912"/>
            <a:ext cx="930399" cy="9303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17" y="-13192"/>
            <a:ext cx="930399" cy="9303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202" y="-2425"/>
            <a:ext cx="930399" cy="9303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93" y="4673"/>
            <a:ext cx="930399" cy="9303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03" y="0"/>
            <a:ext cx="930399" cy="9303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01" y="-13192"/>
            <a:ext cx="930399" cy="930399"/>
          </a:xfrm>
          <a:prstGeom prst="rect">
            <a:avLst/>
          </a:prstGeom>
        </p:spPr>
      </p:pic>
      <p:pic>
        <p:nvPicPr>
          <p:cNvPr id="10242" name="Picture 2" descr="C:\Users\Елена\Desktop\125___04\IMG_34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683560"/>
            <a:ext cx="6264506" cy="4698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78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5489"/>
            <a:ext cx="939653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914049"/>
            <a:ext cx="7704856" cy="714751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Хозяйка отправляет младшую дочь за колодезной  водой.</a:t>
            </a:r>
            <a:endParaRPr lang="ru-RU" sz="24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24" y="24800"/>
            <a:ext cx="864096" cy="8640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20" y="39688"/>
            <a:ext cx="864096" cy="8640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16" y="24800"/>
            <a:ext cx="864096" cy="8640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12" y="24800"/>
            <a:ext cx="864096" cy="86409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08" y="39688"/>
            <a:ext cx="864096" cy="8640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688"/>
            <a:ext cx="864096" cy="8640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20" y="49952"/>
            <a:ext cx="864096" cy="86409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16" y="49952"/>
            <a:ext cx="864096" cy="8640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512" y="49952"/>
            <a:ext cx="864096" cy="86409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8" y="24800"/>
            <a:ext cx="864096" cy="8640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400" y="24800"/>
            <a:ext cx="864096" cy="864096"/>
          </a:xfrm>
          <a:prstGeom prst="rect">
            <a:avLst/>
          </a:prstGeom>
        </p:spPr>
      </p:pic>
      <p:pic>
        <p:nvPicPr>
          <p:cNvPr id="13314" name="Picture 2" descr="C:\Users\Елена\Desktop\125___04\IMG_34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63" y="1628800"/>
            <a:ext cx="6783680" cy="5087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01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146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Быт и обряды народа коми  Экскурсия в историко-краеведческий музей с. Усть-Ухта Сосногорский район Республика Коми</vt:lpstr>
      <vt:lpstr>Слайд 2</vt:lpstr>
      <vt:lpstr>Кухня народа коми Хозяйка собирается печь картупеля – шаньги (шаньги с начинкой из картофеля).  У народа коми шаньги пекутся с начинкой из картофеля, творога, черемухи, гороха, крупы. </vt:lpstr>
      <vt:lpstr>Перед тем, как поставить шаньги в печь, угли в печи надо разметать по сторонам метлой, чтобы было место для формочки с тестом</vt:lpstr>
      <vt:lpstr>Хозяйка ставит в печь шаньги</vt:lpstr>
      <vt:lpstr>Хозяйка вынимает из печи шаньги</vt:lpstr>
      <vt:lpstr>Хозяйка угощает семью шаньгами</vt:lpstr>
      <vt:lpstr>Слайд 8</vt:lpstr>
      <vt:lpstr>Хозяйка отправляет младшую дочь за колодезной  водой.</vt:lpstr>
      <vt:lpstr>Заботы народа коми В Коми всегда были дружные, трудолюбивые семьи. Хозяин выполняет тяжелую работу по хозяйству: ставит чугунок в печь ухватом</vt:lpstr>
      <vt:lpstr>Слайд 11</vt:lpstr>
      <vt:lpstr>При рождении ребенка мать сочиняла ему колыбельную песню, которая сопровождала его всю жизнь. Хозяйка поет младенцу колыбельную песню «Руй - руй, бай-бай, Золотая моя гора, Каменная моя стена, Ноги твои обгонят оленя, Глаза твои не проглядят глухаря…»</vt:lpstr>
      <vt:lpstr> На вопрос ребенка о пути его появления на свет ему  отвечали: "Ты появился из моей подмышки или "Ребёнок появляется из дупла дерева", "Ребёнка находят между дров в поленице" </vt:lpstr>
      <vt:lpstr> Обряд излечения ребенка Если ребенок заболевал, родители выходили на  дорогу  и продавали его путнику. Ночь ребенок ночевал у путника, а затем его забирали. В дом родители с ребенком входили не через дверь, а через окно. </vt:lpstr>
      <vt:lpstr>Слушание звучания народных инструментов.  Народные инструменты извлекали немузыкальные звуки. Они изготовлялись из дерева, бересты, стеблей растений, листьев травы и деревьев, стволов и ветвей деревьев, такие инструменты производили немузыкальные звуки - стук, треск, звон. Их применяли для отпугивания хищников. Для самоувеселения пастухи изготавливали дудки. Женщины и девушки играли на них во время отдыха на сенокосе, жатве или при возвращении с работы.</vt:lpstr>
      <vt:lpstr>Слайд 16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Samsung</cp:lastModifiedBy>
  <cp:revision>20</cp:revision>
  <dcterms:created xsi:type="dcterms:W3CDTF">2016-05-08T16:44:42Z</dcterms:created>
  <dcterms:modified xsi:type="dcterms:W3CDTF">2016-05-12T09:32:07Z</dcterms:modified>
</cp:coreProperties>
</file>