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73" r:id="rId6"/>
    <p:sldId id="263" r:id="rId7"/>
    <p:sldId id="266" r:id="rId8"/>
    <p:sldId id="277" r:id="rId9"/>
    <p:sldId id="281" r:id="rId10"/>
    <p:sldId id="278" r:id="rId11"/>
    <p:sldId id="270" r:id="rId12"/>
    <p:sldId id="271" r:id="rId13"/>
    <p:sldId id="289" r:id="rId14"/>
    <p:sldId id="288" r:id="rId15"/>
    <p:sldId id="280" r:id="rId16"/>
    <p:sldId id="295" r:id="rId17"/>
    <p:sldId id="292" r:id="rId18"/>
    <p:sldId id="294" r:id="rId19"/>
    <p:sldId id="291" r:id="rId20"/>
    <p:sldId id="28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744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001000" cy="6738371"/>
          </a:xfrm>
        </p:spPr>
      </p:pic>
    </p:spTree>
    <p:extLst>
      <p:ext uri="{BB962C8B-B14F-4D97-AF65-F5344CB8AC3E}">
        <p14:creationId xmlns:p14="http://schemas.microsoft.com/office/powerpoint/2010/main" val="33380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1"/>
            <a:ext cx="4550732" cy="68260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3971924" cy="6858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представлений дошкольников о персонажах коми эпоса 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развитие познавательных способностей,  творческого воображения и  мышления дошкольников;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привлечение родителей к совместным познавательно-тематическим мероприятиям, формирование  активной позиции в патриотическом воспитании детей.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3" y="0"/>
            <a:ext cx="439039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248472" cy="640871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детям по предлагаемому проекту: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 представлены скульптурные композиции героев сказок. Есть знакомые и незнакомые персонажи.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узнать?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героев является персонажами сказаний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эпоса? Как их зовут? В каких сказках они встречаются? Что олицетворяют собою эти персонажи?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нам найти ответы на наши вопросы?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парк.  Изучить научно-познавательную и художественную литературу. Обратиться за помощью в библиотеку, центр 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9912" cy="68974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968552" cy="6552728"/>
          </a:xfrm>
        </p:spPr>
        <p:txBody>
          <a:bodyPr>
            <a:normAutofit/>
          </a:bodyPr>
          <a:lstStyle/>
          <a:p>
            <a:pPr lvl="0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ходе реализации проекта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воспитателя о героях коми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эпоса, чтение художественной литературы.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лесными богатствами Коми края,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занятиями народа (земледелие, охота, оленеводство).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Художественно-творческая деятельность: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образов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эпоса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изобразительной деятельности.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развитие: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песенным репертуаром народа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0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3" y="0"/>
            <a:ext cx="40189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6858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ходе реализации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«Олени и оленеводы», «Соленая рыба», «Челнок»,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бери»;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«Всех на шаньги приглашаем, вкусным чаем угощаем» (знакомство с национальной кухней, загадывание загадок, слушание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песен).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Центра Коми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бытом народа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народными играми)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этнографического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изба» в ДОУ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бытом народа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детской библиотеки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фольклором народа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143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88432" cy="65527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знакомства детей с культурой народа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материал с изображением героев эпоса, картины бытовой жизни, промысла, основных занятий, жилища, празднования.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композиции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костюмы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быта и обихода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одежды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Орудия труда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Трофеи охоты  (музейные экспонаты)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Рабочий стол\P108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44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0"/>
            <a:ext cx="2592288" cy="63093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каких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сказок представлены в парке?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народ?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работал и как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отдыхал?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его радовало, а что тревожило?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соблюдал обычаи и традиции?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нравственные качества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считал ценными?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P1080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188640"/>
            <a:ext cx="58612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8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7"/>
            <a:ext cx="4932039" cy="6597353"/>
          </a:xfrm>
        </p:spPr>
      </p:pic>
      <p:pic>
        <p:nvPicPr>
          <p:cNvPr id="2050" name="Picture 2" descr="C:\Documents and Settings\User\Рабочий стол\P1080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83" y="260648"/>
            <a:ext cx="3576642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095" y="76800"/>
            <a:ext cx="3528392" cy="648072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672408" cy="6111431"/>
          </a:xfrm>
        </p:spPr>
      </p:pic>
      <p:pic>
        <p:nvPicPr>
          <p:cNvPr id="1027" name="Picture 3" descr="C:\Documents and Settings\User\Рабочий стол\P108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32" y="260648"/>
            <a:ext cx="3955990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6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80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User\Рабочий стол\P108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1662" y="897632"/>
            <a:ext cx="4410507" cy="575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280827" cy="56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571999" cy="4904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-2331640"/>
            <a:ext cx="3275856" cy="6624736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User\Рабочий стол\P1080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0" y="116632"/>
            <a:ext cx="39964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974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6"/>
          </a:xfrm>
        </p:spPr>
        <p:txBody>
          <a:bodyPr>
            <a:noAutofit/>
          </a:bodyPr>
          <a:lstStyle/>
          <a:p>
            <a:r>
              <a:rPr lang="ru-RU" sz="2800" b="1" dirty="0"/>
              <a:t>«О государственной программе «Патриотическое воспитание граждан Российской Федерации на 2011 — 2015 годы»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352928" cy="381642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 в качестве нравственной основы формирования активной жизненной позиции россиян.</a:t>
            </a:r>
          </a:p>
          <a:p>
            <a:endParaRPr lang="ru-RU" sz="9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духовности 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социально-экономической и политической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социальной и трудовой активности граждан  преодоление экстремизма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1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248472" cy="61206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рамками проекта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азмещение мастерской народных промыслов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ремесел, в работе которых смогут принимать участие посетители парка.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различных видов деревянных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строений крестьянского быта,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подлинных предметов народной культуры.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подворье.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культурно-массовых мероприятий с выступлением ансамблей, творческих коллективов.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0014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P1080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3" y="332656"/>
            <a:ext cx="4499991" cy="62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1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мастерской народных промыслов и ремесел, в работе которых смогут принимать участие посетители парка.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различных видов деревянных строений крестьянского быта, подлинных предметов народной культуры.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 в национальное подворье.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культурно-массовых мероприятий с выступлением ансамблей, творческих коллективов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53" y="0"/>
            <a:ext cx="9162256" cy="66664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70" y="1052736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ГОД ПАТРИОТИЗМА В РЕСПУБЛИКЕ КОМИ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Цель:</a:t>
            </a:r>
            <a:r>
              <a:rPr lang="ru-RU" sz="2800" dirty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воспитание </a:t>
            </a:r>
            <a:r>
              <a:rPr lang="ru-RU" sz="2800" dirty="0"/>
              <a:t>у граждан, </a:t>
            </a:r>
            <a:endParaRPr lang="ru-RU" sz="2800" dirty="0" smtClean="0"/>
          </a:p>
          <a:p>
            <a:pPr algn="ctr"/>
            <a:r>
              <a:rPr lang="ru-RU" sz="2800" dirty="0" smtClean="0"/>
              <a:t>проживающих </a:t>
            </a:r>
            <a:r>
              <a:rPr lang="ru-RU" sz="2800" dirty="0"/>
              <a:t>в Республике Коми, </a:t>
            </a:r>
            <a:endParaRPr lang="ru-RU" sz="2800" dirty="0" smtClean="0"/>
          </a:p>
          <a:p>
            <a:pPr algn="ctr"/>
            <a:r>
              <a:rPr lang="ru-RU" sz="2800" dirty="0" smtClean="0"/>
              <a:t>высоких </a:t>
            </a:r>
            <a:r>
              <a:rPr lang="ru-RU" sz="2800" dirty="0"/>
              <a:t>нравственных качеств, </a:t>
            </a:r>
            <a:endParaRPr lang="ru-RU" sz="2800" dirty="0" smtClean="0"/>
          </a:p>
          <a:p>
            <a:pPr algn="ctr"/>
            <a:r>
              <a:rPr lang="ru-RU" sz="2800" dirty="0" smtClean="0"/>
              <a:t>патриотизма </a:t>
            </a:r>
            <a:r>
              <a:rPr lang="ru-RU" sz="2800" dirty="0"/>
              <a:t>и гражданственности, </a:t>
            </a:r>
            <a:endParaRPr lang="ru-RU" sz="2800" dirty="0" smtClean="0"/>
          </a:p>
          <a:p>
            <a:pPr algn="ctr"/>
            <a:r>
              <a:rPr lang="ru-RU" sz="2800" dirty="0" smtClean="0"/>
              <a:t>развитие </a:t>
            </a:r>
            <a:r>
              <a:rPr lang="ru-RU" sz="2800" dirty="0"/>
              <a:t>у них общественно значимой </a:t>
            </a:r>
            <a:endParaRPr lang="ru-RU" sz="2800" dirty="0" smtClean="0"/>
          </a:p>
          <a:p>
            <a:pPr algn="ctr"/>
            <a:r>
              <a:rPr lang="ru-RU" sz="2800" dirty="0" smtClean="0"/>
              <a:t>и </a:t>
            </a:r>
            <a:r>
              <a:rPr lang="ru-RU" sz="2800" dirty="0"/>
              <a:t>творческой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2671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3"/>
            <a:ext cx="9145016" cy="68371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570" y="105273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Ф</a:t>
            </a:r>
            <a:r>
              <a:rPr lang="ru-RU" sz="3200" dirty="0" smtClean="0"/>
              <a:t>ормы </a:t>
            </a:r>
            <a:r>
              <a:rPr lang="ru-RU" sz="3200" dirty="0"/>
              <a:t>работы ДОУ по патриотическому воспитанию </a:t>
            </a:r>
            <a:r>
              <a:rPr lang="ru-RU" sz="3200" dirty="0" smtClean="0"/>
              <a:t>дошкольников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7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 Экскурсии в </a:t>
            </a:r>
            <a:r>
              <a:rPr lang="ru-RU" sz="2800" dirty="0" smtClean="0"/>
              <a:t>музеи </a:t>
            </a:r>
          </a:p>
          <a:p>
            <a:pPr algn="ctr"/>
            <a:r>
              <a:rPr lang="ru-RU" sz="2800" dirty="0" smtClean="0"/>
              <a:t>Посещение Центра </a:t>
            </a:r>
            <a:r>
              <a:rPr lang="ru-RU" sz="2800" dirty="0"/>
              <a:t>Коми </a:t>
            </a:r>
            <a:r>
              <a:rPr lang="ru-RU" sz="2800" dirty="0" smtClean="0"/>
              <a:t>культуры</a:t>
            </a:r>
          </a:p>
          <a:p>
            <a:pPr algn="ctr"/>
            <a:r>
              <a:rPr lang="ru-RU" sz="2800" dirty="0" smtClean="0"/>
              <a:t>Тематические </a:t>
            </a:r>
            <a:r>
              <a:rPr lang="ru-RU" sz="2800" dirty="0"/>
              <a:t>чтения в детской </a:t>
            </a:r>
            <a:r>
              <a:rPr lang="ru-RU" sz="2800" dirty="0" smtClean="0"/>
              <a:t>библиотеке</a:t>
            </a:r>
            <a:endParaRPr lang="ru-RU" sz="2800" dirty="0"/>
          </a:p>
          <a:p>
            <a:pPr algn="ctr"/>
            <a:r>
              <a:rPr lang="ru-RU" sz="2800" dirty="0"/>
              <a:t>Посещение </a:t>
            </a:r>
            <a:r>
              <a:rPr lang="ru-RU" sz="2800" dirty="0" smtClean="0"/>
              <a:t>этнографического  мини-музея «Коми </a:t>
            </a:r>
            <a:r>
              <a:rPr lang="ru-RU" sz="2800" dirty="0"/>
              <a:t>изба» в </a:t>
            </a:r>
            <a:r>
              <a:rPr lang="ru-RU" sz="2800" dirty="0" smtClean="0"/>
              <a:t>ДОУ</a:t>
            </a:r>
          </a:p>
          <a:p>
            <a:pPr algn="ctr"/>
            <a:r>
              <a:rPr lang="ru-RU" sz="2800" dirty="0" smtClean="0"/>
              <a:t>Организация культурно-досуговой деятельности</a:t>
            </a:r>
          </a:p>
          <a:p>
            <a:pPr algn="ctr"/>
            <a:r>
              <a:rPr lang="ru-RU" sz="2800" dirty="0" smtClean="0"/>
              <a:t>Организация </a:t>
            </a:r>
            <a:r>
              <a:rPr lang="ru-RU" sz="2800" dirty="0"/>
              <a:t>непосредственной образовательной деятельности </a:t>
            </a:r>
            <a:endParaRPr lang="ru-RU" sz="2800" dirty="0" smtClean="0"/>
          </a:p>
          <a:p>
            <a:pPr algn="ctr"/>
            <a:r>
              <a:rPr lang="ru-RU" sz="2800" dirty="0" smtClean="0"/>
              <a:t>Организация </a:t>
            </a:r>
            <a:r>
              <a:rPr lang="ru-RU" sz="2800" dirty="0"/>
              <a:t>проектной деятельности </a:t>
            </a:r>
            <a:endParaRPr lang="ru-RU" sz="2800" dirty="0" smtClean="0"/>
          </a:p>
          <a:p>
            <a:pPr algn="ctr"/>
            <a:r>
              <a:rPr lang="ru-RU" sz="2800" dirty="0" smtClean="0"/>
              <a:t>Взаимодействие  </a:t>
            </a:r>
            <a:r>
              <a:rPr lang="ru-RU" sz="2800" dirty="0"/>
              <a:t>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313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" y="-7369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132857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миром и миром природы)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(музыкальная деятельность, приобщение к искусству, изобразительная деятельность) 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(чтение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литературы)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0"/>
            <a:ext cx="9468544" cy="7338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4626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Содержание обучения</a:t>
            </a:r>
            <a:br>
              <a:rPr lang="ru-RU" sz="3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285293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768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5846" y="692696"/>
            <a:ext cx="8204626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родного края»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леса для человека в старину День заповедников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Мой город  Мой край Моя республика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родного края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игры и забавы»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занятия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 быта и обихода»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«Сказания и легенды народа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«Знакомство с малыми фольклорными формами», «Поэты и писатели республики Коми»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народно-прикладным искусством»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музыкальными инструментами народа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«Песни и пляски народа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 народные игры»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3636" cy="53578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"/>
            <a:ext cx="3059832" cy="6858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в парке живет?»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8596" y="3041576"/>
            <a:ext cx="835292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514351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37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7818" cy="6479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14290"/>
            <a:ext cx="3286148" cy="6215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отвечает на вопросы: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жил коми народ?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работал и как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отдыхал?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его радовало, а что тревожило?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соблюдал обычаи и традиции?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нравственные качества считал ценными?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3324" cy="68783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4618856" cy="554461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проекта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в парке живет?»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и родителей к национальной культуре коми через знакомство с героями коми эпоса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53"/>
            <a:ext cx="3863324" cy="68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311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«О государственной программе «Патриотическое воспитание граждан Российской Федерации на 2011 — 2015 годы»</vt:lpstr>
      <vt:lpstr>ГОД ПАТРИОТИЗМА В РЕСПУБЛИКЕ КОМИ</vt:lpstr>
      <vt:lpstr>Формы работы ДОУ по патриотическому воспитанию дошкольников</vt:lpstr>
      <vt:lpstr>Образовательная программа</vt:lpstr>
      <vt:lpstr>Содержание обучения  </vt:lpstr>
      <vt:lpstr>  Проект  «Кто в парке живет?»   </vt:lpstr>
      <vt:lpstr>Актуальность проекта  Проект отвечает на вопросы:  Как жил коми народ?  Как работал и как  отдыхал?  Что его радовало, а что тревожило?  Какие соблюдал обычаи и традиции?  Какие нравственные качества считал ценными?</vt:lpstr>
      <vt:lpstr>План тематического проекта   Тема проекта:  «Кто в парке живет?»  Цель проекта:  приобщение дошкольников и родителей к национальной культуре коми через знакомство с героями коми эпоса  </vt:lpstr>
      <vt:lpstr>Задачи проекта:  - формирование представлений дошкольников о персонажах коми эпоса ;  - развитие познавательных способностей,  творческого воображения и  мышления дошкольников;  - привлечение родителей к совместным познавательно-тематическим мероприятиям, формирование  активной позиции в патриотическом воспитании детей. </vt:lpstr>
      <vt:lpstr>Вопросы к детям по предлагаемому проекту:   Что мы знаем?  В парке представлены скульптурные композиции героев сказок. Есть знакомые и незнакомые персонажи.  Что мы хотим узнать?  Кто из героев является персонажами сказаний коми эпоса? Как их зовут? В каких сказках они встречаются? Что олицетворяют собою эти персонажи?   Как нам найти ответы на наши вопросы?  Сходить в парк.  Изучить научно-познавательную и художественную литературу. Обратиться за помощью в библиотеку, центр Коми культуры.</vt:lpstr>
      <vt:lpstr>Занятия с детьми в ходе реализации проекта:  Речевое развитие: слушание рассказов воспитателя о героях коми эпоса, чтение художественной литературы. Познавательное развитие: знакомство с лесными богатствами Коми края, основными занятиями народа (земледелие, охота, оленеводство). Художественно-творческая деятельность:  передача образов  героев коми эпоса в ходе изобразительной деятельности. Музыкальное развитие: знакомство с песенным репертуаром народа коми   </vt:lpstr>
      <vt:lpstr> Мероприятия с детьми в ходе реализации проекта:  Игровая деятельность: подвижные игры «Олени и оленеводы», «Соленая рыба», «Челнок», «Чери – бери»;  Развлечение  «Всех на шаньги приглашаем, вкусным чаем угощаем» (знакомство с национальной кухней, загадывание загадок, слушание коми песен). Посещение Центра Коми культуры  (знакомство с бытом народа коми и народными играми)  Посещение этнографического музея  «Коми изба» в ДОУ   (знакомство с бытом народа коми)  Посещение детской библиотеки  (знакомство с фольклором народа коми) </vt:lpstr>
      <vt:lpstr>Материал для знакомства детей с культурой народа коми  Иллюстративный материал с изображением героев эпоса, картины бытовой жизни, промысла, основных занятий, жилища, празднования.  Художественная литература  Музыкальные композиции  Народные костюмы   Предметы быта и обихода  Предметы одежды Орудия труда  Трофеи охоты  (музейные экспонаты) </vt:lpstr>
      <vt:lpstr>Что нового узнали?   Герои каких коми сказок представлены в парке?   Как жил коми народ?  Как работал и как  отдыхал?  Что его радовало, а что тревожило?  Какие соблюдал обычаи и традиции?  Какие нравственные качества считал ценными?  </vt:lpstr>
      <vt:lpstr>Презентация PowerPoint</vt:lpstr>
      <vt:lpstr>Презентация PowerPoint</vt:lpstr>
      <vt:lpstr>Презентация PowerPoint</vt:lpstr>
      <vt:lpstr>     </vt:lpstr>
      <vt:lpstr>За рамками проекта  Размещение мастерской народных промыслов и ремесел, в работе которых смогут принимать участие посетители парка.    Размещение различных видов деревянных строений крестьянского быта, подлинных предметов народной культуры.  Организация экскурсий в национальное подворье.  Организация культурно-массовых мероприятий с выступлением ансамблей, творческих коллективов.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государственной программе «Патриотическое воспитание граждан Российской Федерации на 2011 — 2015 годы»</dc:title>
  <dc:creator>Елена</dc:creator>
  <cp:lastModifiedBy>Ольга Белозерова</cp:lastModifiedBy>
  <cp:revision>79</cp:revision>
  <dcterms:created xsi:type="dcterms:W3CDTF">2015-10-30T15:35:17Z</dcterms:created>
  <dcterms:modified xsi:type="dcterms:W3CDTF">2017-03-25T16:41:02Z</dcterms:modified>
</cp:coreProperties>
</file>