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78" r:id="rId5"/>
    <p:sldId id="263" r:id="rId6"/>
    <p:sldId id="275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0" autoAdjust="0"/>
  </p:normalViewPr>
  <p:slideViewPr>
    <p:cSldViewPr>
      <p:cViewPr varScale="1">
        <p:scale>
          <a:sx n="59" d="100"/>
          <a:sy n="59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7623" y="0"/>
            <a:ext cx="9411623" cy="6969970"/>
          </a:xfrm>
          <a:prstGeom prst="rect">
            <a:avLst/>
          </a:prstGeom>
        </p:spPr>
      </p:pic>
      <p:pic>
        <p:nvPicPr>
          <p:cNvPr id="1026" name="Picture 2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8497"/>
            <a:ext cx="2605351" cy="27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057059"/>
            <a:ext cx="2522127" cy="28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000504"/>
            <a:ext cx="1628296" cy="16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488" y="5643578"/>
            <a:ext cx="3071834" cy="1214422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Воспитатель Маркова Е.И. Стаж 20 лет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2071678"/>
            <a:ext cx="9000039" cy="2837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«Знакомство детей с культурой народа коми»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 сценарию праздника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  95-летию Республики Коми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«Тебе, моя Республика, посвящается»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27"/>
            <a:ext cx="8786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«Детский сад общеразвивающего вида №5»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Сосногорска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:Номинация Тематическая воспитательно-образовательная презентация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сопровождения образовательной деятельности с детьми 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реализации вариативной части образовательной программы).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5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18"/>
            <a:ext cx="9000039" cy="9817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Исполнение танца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«Шор» - «Ручеек»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Приходили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 девушкам парни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тогда затевался танец.</a:t>
            </a:r>
          </a:p>
          <a:p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993/KZpx_KmkL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1772816"/>
            <a:ext cx="79599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3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17"/>
            <a:ext cx="9000039" cy="229632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Инсценировка сказки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«Лиса и заяц».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: Издавна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народ складывал, сочинял сказки. Сказки рассказывали для детей. А в долгие зимние вечера их охотно слушали и взрослые, занимаясь каким – либо делом. В дальних поездках попутчиков тоже развлекали сказками. А охотники, отправляясь в тайгу, приглашали сказателя. Сказки не только развлекали слушателей, но и учили уму - разуму, давали мудрые советы.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Эта сказка о том, как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зац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проучил лису за хвастовство.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1" name="Picture 2" descr="https://pp.vk.me/c630031/v630031019/25a1e/999pd4Wre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43347"/>
            <a:ext cx="5632061" cy="39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7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18"/>
            <a:ext cx="9000039" cy="19898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Исполнение песни «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Пелысь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 -«Рябина» на коми языке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Народ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очень талантлив. В своих песнях он выражал любовь к родному краю. Песня «Рябина» 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том, как плывет в лодке по реке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Вычегда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девушка. По берегам реки растет рябина, на которой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висят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ярко-красные гроздья ягод. Девушка любуется рябиной, просит лодку причалить к берегу.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877/tlYsQSH9Co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466168"/>
            <a:ext cx="5715039" cy="41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0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2239" y="647018"/>
            <a:ext cx="3517800" cy="5734310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Выбор водящего для игры «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Пышкай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 - «Воробей»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  жребию</a:t>
            </a:r>
          </a:p>
          <a:p>
            <a:endParaRPr lang="ru-RU" sz="1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давние времена, как и сейчас дети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собирались для совместных игр. Водящий определялся с помощью жребия. В качестве жребия используется палка. Игроки берут палку и поочередно обхватывают ее рукой. На ком палка закончится, то и  будет водить.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1" name="Picture 2" descr="https://pp.vk.me/c630031/v630031019/259db/T-428wwk0l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80" y="1120131"/>
            <a:ext cx="4461927" cy="549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2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18"/>
            <a:ext cx="9144000" cy="29259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Игра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«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Пышкай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 - «Воробей»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Водящему завязывают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глаза. Он стоит в центре круга, поворачиваясь то в одну, то в другую сторону. Остальные становятся в круг и поют: 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Прилетел к нам воробей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 запел как соловей.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- Эй ты, птичка, не зевай,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Кто мяукнет, угадай.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Все замолкают. Кто-нибудь говорит: “мяу, мяу”,- стараясь изменить голос. Водящему нужно узнать, кто подал голос. Если угадал правильно, то становится в круг, а глаза завязывают тому, кто мяукнул. Если не угадает, то продолжает водить дальше.</a:t>
            </a:r>
          </a:p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9e5/0wQUJWyWW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615" y="3404405"/>
            <a:ext cx="51523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0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7291" y="647017"/>
            <a:ext cx="4402748" cy="6067033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Показ изготовления куклы-скрутки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старые времена не было возможности покупать игрушки, поэтому родители делали для своих детей  игрушки сами.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Для девочки мама делала куклу-скрутку.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Кукла делалась из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материала, не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имела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лица.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Из отреза ткани скручивался валик. Затем валик «одевали», как ребенка: надевали платочек и заворачивали. Считалось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что кукла-скрутка, сделанная для дочки, будет оберегать ее.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Поэтому куклу-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скурутку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нельзя было никому дарить.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1" name="Picture 2" descr="https://pp.vk.me/c630031/v630031019/259ee/iYkPStmJd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63" y="960949"/>
            <a:ext cx="38385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953" cy="201622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Народная игра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«Перетягивание палки»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Мальчики и парни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любили меряться силой. Два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игрока садятся на пол или на лужайку лицом друг к другу, упираясь друг в друга подошвами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ног. Один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из игроков берется за ручки п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алки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другой за середину. По команде каждый из игроков начинает тянуть п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алку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 себя. Побеждает тот, кто перетянет палку. Победитель оказывается практически на спине, проигравший – на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ногах. Часто вместо палки использовали скалку.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a31/rqKLKPerd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882" y="2924944"/>
            <a:ext cx="5623799" cy="392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3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080" y="647017"/>
            <a:ext cx="8468959" cy="119780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Смелый, дружный, трудолюбивый народ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Много трудностей было у него на пути: суровые северные зимы, непроходимые леса, топкие болота, дикие звери. Но сумел он выжить благодаря сильному своему характеру. И сейчас в нашей республике живут и трудятся те, кто любит свою родную землю – свой Коми край.</a:t>
            </a:r>
          </a:p>
          <a:p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2050" name="Picture 2" descr="https://pp.vk.me/c630031/v630031019/25a82/emanzo2t5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428868"/>
            <a:ext cx="6572296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80" y="647018"/>
            <a:ext cx="8788759" cy="6203880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Автор сценария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Воспитатель Маркова Елена Игоревна</a:t>
            </a: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Музыкальное оформление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Муз. руководитель Минаева Жанна Владиславовна</a:t>
            </a: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Оформление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Маркова Елена Игоревна</a:t>
            </a: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Костюмы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Родители воспитанников старшей группы</a:t>
            </a: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Воспитанники старшей группы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Воспитатель Маркова Елена Игоревна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8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1639" y="623716"/>
            <a:ext cx="2702361" cy="6227182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Мы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с вами живем в прекрасном крае – Республике Коми . Она славится своей природой, традициями  и людьми, которые живут и трудятся  в непростых условиях Севера. Мы с вами – граждане нашей республики. А гражданин – это тот, кто любит свою республику, знает ее историю и традиции. В этом году нашей республике исполняется  95 лет.  И сегодня мы 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познакомимся с некоторыми обычаями и традициями народа </a:t>
            </a:r>
            <a:r>
              <a:rPr lang="ru-RU" sz="1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коми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чтобы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не забылись они в веках, а достались детям да внукам нашим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3" descr="C:\Users\Елена\Desktop\BnYyW6U2Qk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4" y="1628800"/>
            <a:ext cx="603725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39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560" y="7418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1639" y="623716"/>
            <a:ext cx="2702361" cy="6227182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74" name="Picture 2" descr="http://zimakomi.ru/sites/default/files/portfolio-img/%D0%B7%D0%BD%D0%B0%D0%BA%20%D0%B7%D0%B5%D0%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43" y="1459530"/>
            <a:ext cx="4166379" cy="451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2639" y="764705"/>
            <a:ext cx="4157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Я иду землею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1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иду землею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</a:rPr>
              <a:t>коми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Темный лес кругом стоит.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Леса много, много в Коми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Больше и не может быть.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Вот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высокая сосна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Ее крона хороша.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 зимою, и весною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Она вечно зелена.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Величаво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ель стоит,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Пышны ветви у нее,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Птицы любят гнезда вить,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Где и уютно, и тепло.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Дивна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осень золотая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Дарят сказочный наряд,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 береза, и рябина,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 черемуха подряд.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Смотришь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влево, смотришь прямо,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Темный лес стоит кругом.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Коми край богатый лесом,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Столько нет в краю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другом</a:t>
            </a: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Это стихотворение написано в 1918 г. поэтом Михаилом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ебедевым. В нем он восторгается красотой и величием северного леса.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690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1639" y="623716"/>
            <a:ext cx="2702361" cy="62271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Костюм народа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У девушек бытовал сарафанный комплекс одежды.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Он состоял из рубахи и прямого сарафана, который одевался поверх нее. Поверх сарафана надевался фартук. На нем могли изображаться разные орнаменты. Голову девушки украшала лента.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Костюм парня состоял из холщовой рубахи и штанов.</a:t>
            </a: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Различают праздничные и бытовые костюмы. Праздничный – яркий, украшенный бусами. Бытовой – из неброской ткани темных расцветок.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86e/XzFNevFcY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44" y="829610"/>
            <a:ext cx="623035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82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2639" y="764704"/>
            <a:ext cx="4157400" cy="60861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Пословицы народа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Издавна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земле Коми были крепкие, дружные семьи. Старшие нянчили младших, уважали стариков,  заботились о них, слушали их совета. Вели семьи домашнее хозяйство, каждый выполнял свои обязанности, трудились, не жалея сил. Много пословиц и поговорок сложено о семье, о труде, об учебе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Инсценировка пословицы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Материнское сердце отходчиво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Мать долго не хранит зла на непослушных детей.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8a5/HyfwuNJ5K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13" y="908719"/>
            <a:ext cx="38385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80" y="647018"/>
            <a:ext cx="8788759" cy="1773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Инсценировка пословицы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«Старого не обижай – сам состаришься»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Девушка усаживает за стол старого родителя, подает ему обед, кланяется и дожидается, пока он поест. 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6146" name="Picture 2" descr="https://pp.vk.me/c630031/v630031019/25880/ngZy-MZY0c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0" y="2348880"/>
            <a:ext cx="61054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3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80" y="647018"/>
            <a:ext cx="8788759" cy="1773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Инсценировка пословицы «Всему надо учиться»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Взрослый показывает младшему, как надо работать инструментом. Младший смотрит, а затем выполняет эту работу сам.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11266" name="Picture 2" descr="https://pp.vk.me/c630031/v630031019/258c3/cKIspxZypc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355" y="2132856"/>
            <a:ext cx="70350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5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2639" y="647018"/>
            <a:ext cx="4157400" cy="4726198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Инсценировка пословицы «Чем больше человек знает, тем больше ему знать хочется»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Девочка читает одну книгу за другой и в каждой  учится новому.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8b9/-cwxEQ_RYF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057" y="820160"/>
            <a:ext cx="4426699" cy="59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157" y="6218400"/>
            <a:ext cx="639600" cy="6396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850" y="6218400"/>
            <a:ext cx="639600" cy="6396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450" y="6232232"/>
            <a:ext cx="639600" cy="6396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9050" y="6218400"/>
            <a:ext cx="639600" cy="639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650" y="6232232"/>
            <a:ext cx="639600" cy="63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808" y="6237159"/>
            <a:ext cx="639600" cy="6396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0408" y="6211298"/>
            <a:ext cx="639600" cy="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18" y="764704"/>
            <a:ext cx="9000039" cy="13681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Посиделки. Традиционные занятия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женщин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Собирались девушки – подружки в избе, приносили вязание, шитье, приносили дрова, чтобы в доме было тепло, лампу, чтобы было светло.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Затевали разговор о своих заботах и радостях.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1" name="Picture 2" descr="https://pp.vk.me/c630031/v630031019/258d6/EHvUKl6P2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240" y="2132856"/>
            <a:ext cx="62767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4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946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Samsung</cp:lastModifiedBy>
  <cp:revision>21</cp:revision>
  <dcterms:created xsi:type="dcterms:W3CDTF">2016-04-23T10:28:49Z</dcterms:created>
  <dcterms:modified xsi:type="dcterms:W3CDTF">2016-04-27T07:57:09Z</dcterms:modified>
</cp:coreProperties>
</file>