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7" r:id="rId4"/>
    <p:sldId id="260" r:id="rId5"/>
    <p:sldId id="259" r:id="rId6"/>
    <p:sldId id="262" r:id="rId7"/>
    <p:sldId id="261" r:id="rId8"/>
    <p:sldId id="269" r:id="rId9"/>
    <p:sldId id="272" r:id="rId10"/>
    <p:sldId id="270" r:id="rId11"/>
    <p:sldId id="274" r:id="rId12"/>
    <p:sldId id="268" r:id="rId13"/>
    <p:sldId id="263" r:id="rId14"/>
    <p:sldId id="264" r:id="rId15"/>
    <p:sldId id="265" r:id="rId16"/>
    <p:sldId id="271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5784" y="0"/>
            <a:ext cx="9648056" cy="710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8564" y="0"/>
            <a:ext cx="632092" cy="620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648072" cy="620688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285720" y="632993"/>
            <a:ext cx="8818371" cy="4581957"/>
          </a:xfrm>
        </p:spPr>
        <p:txBody>
          <a:bodyPr>
            <a:noAutofit/>
          </a:bodyPr>
          <a:lstStyle/>
          <a:p>
            <a:r>
              <a:rPr lang="ru-RU" sz="4800" b="1" dirty="0" err="1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Фотоотчет</a:t>
            </a: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 о работе ДОУ</a:t>
            </a:r>
            <a:b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по проекту </a:t>
            </a:r>
            <a:b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«Кто в парке живет?»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-11412"/>
            <a:ext cx="648072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047" y="0"/>
            <a:ext cx="648072" cy="6206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675" y="12304"/>
            <a:ext cx="648072" cy="6206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3747" y="12304"/>
            <a:ext cx="648072" cy="6206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575" y="12304"/>
            <a:ext cx="648072" cy="6206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0447" y="12304"/>
            <a:ext cx="648072" cy="6206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228" y="12304"/>
            <a:ext cx="648072" cy="6206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104" y="12304"/>
            <a:ext cx="648072" cy="6206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176" y="12304"/>
            <a:ext cx="648072" cy="62068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3248" y="12304"/>
            <a:ext cx="648072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1320" y="12304"/>
            <a:ext cx="648072" cy="6206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392" y="-11088"/>
            <a:ext cx="648072" cy="6206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464" y="0"/>
            <a:ext cx="648072" cy="6206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6547656"/>
            <a:ext cx="632092" cy="620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6547656"/>
            <a:ext cx="632092" cy="6206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6547656"/>
            <a:ext cx="632092" cy="620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046" y="6547656"/>
            <a:ext cx="632092" cy="6206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546" y="6547656"/>
            <a:ext cx="632092" cy="62068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6547656"/>
            <a:ext cx="632092" cy="62068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6547656"/>
            <a:ext cx="632092" cy="6206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6547656"/>
            <a:ext cx="632092" cy="62068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6547656"/>
            <a:ext cx="632092" cy="62068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6547656"/>
            <a:ext cx="632092" cy="62068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4" y="6547656"/>
            <a:ext cx="632092" cy="62068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6547656"/>
            <a:ext cx="632092" cy="62068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6547656"/>
            <a:ext cx="632092" cy="62068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58" y="6547656"/>
            <a:ext cx="642942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83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5784" y="0"/>
            <a:ext cx="9648056" cy="710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8564" y="0"/>
            <a:ext cx="632092" cy="620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648072" cy="620688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4643438" y="632993"/>
            <a:ext cx="4460653" cy="401045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Знакомство детей с бытом и обрядами народа коми 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в историко-краеведческом музее 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с. 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Уст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ь-Ухта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-11412"/>
            <a:ext cx="648072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047" y="0"/>
            <a:ext cx="648072" cy="6206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675" y="12304"/>
            <a:ext cx="648072" cy="6206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3747" y="12304"/>
            <a:ext cx="648072" cy="6206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575" y="12304"/>
            <a:ext cx="648072" cy="6206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0447" y="12304"/>
            <a:ext cx="648072" cy="6206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228" y="12304"/>
            <a:ext cx="648072" cy="6206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104" y="12304"/>
            <a:ext cx="648072" cy="6206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176" y="12304"/>
            <a:ext cx="648072" cy="62068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3248" y="12304"/>
            <a:ext cx="648072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1320" y="12304"/>
            <a:ext cx="648072" cy="6206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392" y="-11088"/>
            <a:ext cx="648072" cy="6206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464" y="0"/>
            <a:ext cx="648072" cy="6206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6547656"/>
            <a:ext cx="632092" cy="620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6547656"/>
            <a:ext cx="632092" cy="6206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6547656"/>
            <a:ext cx="632092" cy="620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046" y="6547656"/>
            <a:ext cx="632092" cy="6206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546" y="6547656"/>
            <a:ext cx="632092" cy="62068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6547656"/>
            <a:ext cx="632092" cy="62068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6547656"/>
            <a:ext cx="632092" cy="6206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6547656"/>
            <a:ext cx="632092" cy="62068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6547656"/>
            <a:ext cx="632092" cy="62068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6547656"/>
            <a:ext cx="632092" cy="62068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4" y="6547656"/>
            <a:ext cx="632092" cy="62068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6547656"/>
            <a:ext cx="632092" cy="62068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6547656"/>
            <a:ext cx="632092" cy="62068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58" y="6547656"/>
            <a:ext cx="642942" cy="620688"/>
          </a:xfrm>
          <a:prstGeom prst="rect">
            <a:avLst/>
          </a:prstGeom>
        </p:spPr>
      </p:pic>
      <p:pic>
        <p:nvPicPr>
          <p:cNvPr id="51" name="Picture 2" descr="C:\Users\Елена\Desktop\125___04\IMG_34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4692313" cy="5500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83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7222" y="0"/>
            <a:ext cx="9648056" cy="710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8564" y="0"/>
            <a:ext cx="632092" cy="620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648072" cy="620688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714348" y="632993"/>
            <a:ext cx="8389744" cy="79574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Тематическая беседа «Лес и человек» в историко-краеведческом музее с.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Усть-Ухта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-11412"/>
            <a:ext cx="648072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047" y="0"/>
            <a:ext cx="648072" cy="6206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675" y="12304"/>
            <a:ext cx="648072" cy="6206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3747" y="12304"/>
            <a:ext cx="648072" cy="6206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575" y="12304"/>
            <a:ext cx="648072" cy="6206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0447" y="12304"/>
            <a:ext cx="648072" cy="6206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228" y="12304"/>
            <a:ext cx="648072" cy="6206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104" y="12304"/>
            <a:ext cx="648072" cy="6206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176" y="12304"/>
            <a:ext cx="648072" cy="62068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3248" y="12304"/>
            <a:ext cx="648072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1320" y="12304"/>
            <a:ext cx="648072" cy="6206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392" y="-11088"/>
            <a:ext cx="648072" cy="6206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464" y="0"/>
            <a:ext cx="648072" cy="6206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6547656"/>
            <a:ext cx="632092" cy="620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6547656"/>
            <a:ext cx="632092" cy="6206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6547656"/>
            <a:ext cx="632092" cy="620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046" y="6547656"/>
            <a:ext cx="632092" cy="6206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546" y="6547656"/>
            <a:ext cx="632092" cy="62068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6547656"/>
            <a:ext cx="632092" cy="62068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6547656"/>
            <a:ext cx="632092" cy="6206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6547656"/>
            <a:ext cx="632092" cy="62068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6547656"/>
            <a:ext cx="632092" cy="62068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6547656"/>
            <a:ext cx="632092" cy="62068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4" y="6547656"/>
            <a:ext cx="632092" cy="62068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6547656"/>
            <a:ext cx="632092" cy="62068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6547656"/>
            <a:ext cx="632092" cy="62068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58" y="6547656"/>
            <a:ext cx="642942" cy="620688"/>
          </a:xfrm>
          <a:prstGeom prst="rect">
            <a:avLst/>
          </a:prstGeom>
        </p:spPr>
      </p:pic>
      <p:pic>
        <p:nvPicPr>
          <p:cNvPr id="1026" name="Picture 2" descr="F:\Копия Новая папка (2)маркова\IMG_34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4341" y="1571612"/>
            <a:ext cx="5119659" cy="3839745"/>
          </a:xfrm>
          <a:prstGeom prst="rect">
            <a:avLst/>
          </a:prstGeom>
          <a:noFill/>
        </p:spPr>
      </p:pic>
      <p:pic>
        <p:nvPicPr>
          <p:cNvPr id="50" name="Picture 1" descr="F:\Заведующий\102_PANA\P10201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14620"/>
            <a:ext cx="3913660" cy="3046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883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5784" y="0"/>
            <a:ext cx="9648056" cy="710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8564" y="0"/>
            <a:ext cx="632092" cy="620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648072" cy="620688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971600" y="632993"/>
            <a:ext cx="8132491" cy="92379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Конкурс веселых и находчивых 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«Люби знай свой коми край»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-11412"/>
            <a:ext cx="648072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047" y="0"/>
            <a:ext cx="648072" cy="6206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675" y="12304"/>
            <a:ext cx="648072" cy="6206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3747" y="12304"/>
            <a:ext cx="648072" cy="6206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575" y="12304"/>
            <a:ext cx="648072" cy="6206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0447" y="12304"/>
            <a:ext cx="648072" cy="6206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228" y="12304"/>
            <a:ext cx="648072" cy="6206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104" y="12304"/>
            <a:ext cx="648072" cy="6206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176" y="12304"/>
            <a:ext cx="648072" cy="62068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3248" y="12304"/>
            <a:ext cx="648072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1320" y="12304"/>
            <a:ext cx="648072" cy="6206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392" y="-11088"/>
            <a:ext cx="648072" cy="6206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464" y="0"/>
            <a:ext cx="648072" cy="6206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6547656"/>
            <a:ext cx="632092" cy="620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6547656"/>
            <a:ext cx="632092" cy="6206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6547656"/>
            <a:ext cx="632092" cy="620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046" y="6547656"/>
            <a:ext cx="632092" cy="6206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546" y="6547656"/>
            <a:ext cx="632092" cy="62068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6547656"/>
            <a:ext cx="632092" cy="62068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6547656"/>
            <a:ext cx="632092" cy="6206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6547656"/>
            <a:ext cx="632092" cy="62068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6547656"/>
            <a:ext cx="632092" cy="62068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6547656"/>
            <a:ext cx="632092" cy="62068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4" y="6547656"/>
            <a:ext cx="632092" cy="62068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6547656"/>
            <a:ext cx="632092" cy="62068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8148" y="6547656"/>
            <a:ext cx="632092" cy="62068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58" y="6547656"/>
            <a:ext cx="642942" cy="620688"/>
          </a:xfrm>
          <a:prstGeom prst="rect">
            <a:avLst/>
          </a:prstGeom>
        </p:spPr>
      </p:pic>
      <p:pic>
        <p:nvPicPr>
          <p:cNvPr id="2" name="Picture 2" descr="C:\Users\Samsung\Desktop\фото\P10804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71612"/>
            <a:ext cx="4881565" cy="3661174"/>
          </a:xfrm>
          <a:prstGeom prst="rect">
            <a:avLst/>
          </a:prstGeom>
          <a:noFill/>
        </p:spPr>
      </p:pic>
      <p:pic>
        <p:nvPicPr>
          <p:cNvPr id="1026" name="Picture 2" descr="C:\Users\Samsung\Desktop\фото\Изображение 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8901" y="3571876"/>
            <a:ext cx="4945099" cy="2781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83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4346" y="214290"/>
            <a:ext cx="9648056" cy="710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8564" y="0"/>
            <a:ext cx="632092" cy="620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648072" cy="620688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971600" y="632993"/>
            <a:ext cx="8132491" cy="136724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Участие в муниципальном конкурсе рисунков «Мой любимый мультипликационный герой»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1 место в номинации «Авторская работа»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-11412"/>
            <a:ext cx="648072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047" y="0"/>
            <a:ext cx="648072" cy="6206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675" y="12304"/>
            <a:ext cx="648072" cy="6206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3747" y="12304"/>
            <a:ext cx="648072" cy="6206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575" y="12304"/>
            <a:ext cx="648072" cy="6206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0447" y="12304"/>
            <a:ext cx="648072" cy="6206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228" y="12304"/>
            <a:ext cx="648072" cy="6206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104" y="12304"/>
            <a:ext cx="648072" cy="6206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176" y="12304"/>
            <a:ext cx="648072" cy="62068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3248" y="12304"/>
            <a:ext cx="648072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1320" y="12304"/>
            <a:ext cx="648072" cy="6206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392" y="-11088"/>
            <a:ext cx="648072" cy="6206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464" y="0"/>
            <a:ext cx="648072" cy="6206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6547656"/>
            <a:ext cx="632092" cy="620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6547656"/>
            <a:ext cx="632092" cy="6206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6547656"/>
            <a:ext cx="632092" cy="620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046" y="6547656"/>
            <a:ext cx="632092" cy="6206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546" y="6547656"/>
            <a:ext cx="632092" cy="62068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6547656"/>
            <a:ext cx="632092" cy="62068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6547656"/>
            <a:ext cx="632092" cy="6206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6547656"/>
            <a:ext cx="632092" cy="62068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6547656"/>
            <a:ext cx="632092" cy="62068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6547656"/>
            <a:ext cx="632092" cy="62068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4" y="6547656"/>
            <a:ext cx="632092" cy="62068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6547656"/>
            <a:ext cx="632092" cy="62068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6547656"/>
            <a:ext cx="632092" cy="62068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58" y="6547656"/>
            <a:ext cx="642942" cy="620688"/>
          </a:xfrm>
          <a:prstGeom prst="rect">
            <a:avLst/>
          </a:prstGeom>
        </p:spPr>
      </p:pic>
      <p:pic>
        <p:nvPicPr>
          <p:cNvPr id="2050" name="Picture 2" descr="H:\DCIM\109_PANA\P10908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207" y="2143116"/>
            <a:ext cx="3214692" cy="4286256"/>
          </a:xfrm>
          <a:prstGeom prst="rect">
            <a:avLst/>
          </a:prstGeom>
          <a:noFill/>
        </p:spPr>
      </p:pic>
      <p:pic>
        <p:nvPicPr>
          <p:cNvPr id="1026" name="Picture 2" descr="F:\Копия Новая папка (2)маркова\P10907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143116"/>
            <a:ext cx="3268253" cy="4357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83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5784" y="0"/>
            <a:ext cx="9648056" cy="710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8564" y="0"/>
            <a:ext cx="632092" cy="620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648072" cy="620688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971600" y="632993"/>
            <a:ext cx="8132491" cy="92379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Участие в муниципальном конкурсе рисунков «Мой любимый мультипликационный герой».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1 место в номинации «Коллективное творчество»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-11412"/>
            <a:ext cx="648072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047" y="0"/>
            <a:ext cx="648072" cy="6206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675" y="12304"/>
            <a:ext cx="648072" cy="6206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3747" y="12304"/>
            <a:ext cx="648072" cy="6206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575" y="12304"/>
            <a:ext cx="648072" cy="6206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0447" y="12304"/>
            <a:ext cx="648072" cy="6206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228" y="12304"/>
            <a:ext cx="648072" cy="6206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104" y="12304"/>
            <a:ext cx="648072" cy="6206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176" y="12304"/>
            <a:ext cx="648072" cy="62068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3248" y="12304"/>
            <a:ext cx="648072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1320" y="12304"/>
            <a:ext cx="648072" cy="6206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392" y="-11088"/>
            <a:ext cx="648072" cy="6206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464" y="0"/>
            <a:ext cx="648072" cy="6206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6547656"/>
            <a:ext cx="632092" cy="620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6547656"/>
            <a:ext cx="632092" cy="6206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6547656"/>
            <a:ext cx="632092" cy="620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046" y="6547656"/>
            <a:ext cx="632092" cy="6206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546" y="6547656"/>
            <a:ext cx="632092" cy="62068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6547656"/>
            <a:ext cx="632092" cy="62068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6547656"/>
            <a:ext cx="632092" cy="6206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6547656"/>
            <a:ext cx="632092" cy="62068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6547656"/>
            <a:ext cx="632092" cy="62068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6547656"/>
            <a:ext cx="632092" cy="62068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4" y="6547656"/>
            <a:ext cx="632092" cy="62068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6547656"/>
            <a:ext cx="632092" cy="62068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6547656"/>
            <a:ext cx="632092" cy="62068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58" y="6547656"/>
            <a:ext cx="642942" cy="620688"/>
          </a:xfrm>
          <a:prstGeom prst="rect">
            <a:avLst/>
          </a:prstGeom>
        </p:spPr>
      </p:pic>
      <p:pic>
        <p:nvPicPr>
          <p:cNvPr id="3074" name="Picture 2" descr="H:\DCIM\109_PANA\P10908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654" y="1785926"/>
            <a:ext cx="3143254" cy="4191005"/>
          </a:xfrm>
          <a:prstGeom prst="rect">
            <a:avLst/>
          </a:prstGeom>
          <a:noFill/>
        </p:spPr>
      </p:pic>
      <p:pic>
        <p:nvPicPr>
          <p:cNvPr id="2050" name="Picture 2" descr="F:\Копия Новая папка (2)маркова\P10907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785926"/>
            <a:ext cx="5715008" cy="4286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83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5784" y="0"/>
            <a:ext cx="9648056" cy="710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8564" y="0"/>
            <a:ext cx="632092" cy="620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648072" cy="620688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971600" y="632993"/>
            <a:ext cx="8132491" cy="143868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Статья о проведении праздника 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«О родном народе коми»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в еженедельном издании газеты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Сосногорского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 района «Заря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Тимана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» 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-11412"/>
            <a:ext cx="648072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047" y="0"/>
            <a:ext cx="648072" cy="6206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675" y="12304"/>
            <a:ext cx="648072" cy="6206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3747" y="12304"/>
            <a:ext cx="648072" cy="6206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575" y="12304"/>
            <a:ext cx="648072" cy="6206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0447" y="12304"/>
            <a:ext cx="648072" cy="6206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228" y="12304"/>
            <a:ext cx="648072" cy="6206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104" y="12304"/>
            <a:ext cx="648072" cy="6206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176" y="12304"/>
            <a:ext cx="648072" cy="62068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3248" y="12304"/>
            <a:ext cx="648072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1320" y="12304"/>
            <a:ext cx="648072" cy="6206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392" y="-11088"/>
            <a:ext cx="648072" cy="6206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464" y="0"/>
            <a:ext cx="648072" cy="6206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6547656"/>
            <a:ext cx="632092" cy="620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6547656"/>
            <a:ext cx="632092" cy="6206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6547656"/>
            <a:ext cx="632092" cy="620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046" y="6547656"/>
            <a:ext cx="632092" cy="6206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546" y="6547656"/>
            <a:ext cx="632092" cy="62068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6547656"/>
            <a:ext cx="632092" cy="62068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6547656"/>
            <a:ext cx="632092" cy="6206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6547656"/>
            <a:ext cx="632092" cy="62068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6547656"/>
            <a:ext cx="632092" cy="62068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6547656"/>
            <a:ext cx="632092" cy="62068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4" y="6547656"/>
            <a:ext cx="632092" cy="62068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6547656"/>
            <a:ext cx="632092" cy="62068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6547656"/>
            <a:ext cx="632092" cy="62068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58" y="6547656"/>
            <a:ext cx="642942" cy="620688"/>
          </a:xfrm>
          <a:prstGeom prst="rect">
            <a:avLst/>
          </a:prstGeom>
        </p:spPr>
      </p:pic>
      <p:pic>
        <p:nvPicPr>
          <p:cNvPr id="1026" name="Picture 2" descr="C:\Users\Samsung\Desktop\P10908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143116"/>
            <a:ext cx="5754657" cy="4315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83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10841" y="-2571"/>
            <a:ext cx="9648056" cy="710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8564" y="0"/>
            <a:ext cx="632092" cy="620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648072" cy="620688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0" y="642918"/>
            <a:ext cx="9244444" cy="857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Творчество воспитанников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«По тропинкам парка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Югыд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Лун»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4" name="Picture 2" descr="C:\Users\Елена\Desktop\Новая папка\фото по парку\IMG_32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9" y="1563073"/>
            <a:ext cx="418129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Documents and Settings\User\Рабочий стол\P10808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0228" y="1563073"/>
            <a:ext cx="418127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975" y="0"/>
            <a:ext cx="648072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047" y="0"/>
            <a:ext cx="648072" cy="6206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675" y="12304"/>
            <a:ext cx="648072" cy="6206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3747" y="12304"/>
            <a:ext cx="648072" cy="6206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575" y="12304"/>
            <a:ext cx="648072" cy="6206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0447" y="12304"/>
            <a:ext cx="648072" cy="6206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228" y="12304"/>
            <a:ext cx="648072" cy="6206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104" y="12304"/>
            <a:ext cx="648072" cy="6206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176" y="12304"/>
            <a:ext cx="648072" cy="62068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3248" y="12304"/>
            <a:ext cx="648072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1320" y="12304"/>
            <a:ext cx="648072" cy="6206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392" y="-11088"/>
            <a:ext cx="648072" cy="6206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464" y="0"/>
            <a:ext cx="648072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1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10841" y="-2571"/>
            <a:ext cx="9648056" cy="710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8564" y="0"/>
            <a:ext cx="632092" cy="620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648072" cy="620688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0" y="642918"/>
            <a:ext cx="9244444" cy="15716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Театральная постановка сказки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Ош-Миш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и три сестры»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родителями воспитанников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975" y="0"/>
            <a:ext cx="648072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047" y="0"/>
            <a:ext cx="648072" cy="6206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675" y="12304"/>
            <a:ext cx="648072" cy="6206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3747" y="12304"/>
            <a:ext cx="648072" cy="6206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575" y="12304"/>
            <a:ext cx="648072" cy="6206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0447" y="12304"/>
            <a:ext cx="648072" cy="6206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228" y="12304"/>
            <a:ext cx="648072" cy="6206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104" y="12304"/>
            <a:ext cx="648072" cy="6206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176" y="12304"/>
            <a:ext cx="648072" cy="62068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3248" y="12304"/>
            <a:ext cx="648072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1320" y="12304"/>
            <a:ext cx="648072" cy="6206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392" y="-11088"/>
            <a:ext cx="648072" cy="6206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464" y="0"/>
            <a:ext cx="648072" cy="620688"/>
          </a:xfrm>
          <a:prstGeom prst="rect">
            <a:avLst/>
          </a:prstGeom>
        </p:spPr>
      </p:pic>
      <p:pic>
        <p:nvPicPr>
          <p:cNvPr id="1026" name="Picture 2" descr="G:\P10807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107397"/>
            <a:ext cx="6334137" cy="4750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21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10841" y="-2571"/>
            <a:ext cx="9648056" cy="710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8564" y="0"/>
            <a:ext cx="632092" cy="620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648072" cy="620688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214282" y="642918"/>
            <a:ext cx="9030162" cy="32861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Презентация подготовлена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воспитателем высшей квалификационной категории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Марковой  Еленой Игоревной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sz="2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975" y="0"/>
            <a:ext cx="648072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047" y="0"/>
            <a:ext cx="648072" cy="6206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675" y="12304"/>
            <a:ext cx="648072" cy="6206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3747" y="12304"/>
            <a:ext cx="648072" cy="6206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575" y="12304"/>
            <a:ext cx="648072" cy="6206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0447" y="12304"/>
            <a:ext cx="648072" cy="6206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228" y="12304"/>
            <a:ext cx="648072" cy="6206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104" y="12304"/>
            <a:ext cx="648072" cy="6206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176" y="12304"/>
            <a:ext cx="648072" cy="62068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3248" y="12304"/>
            <a:ext cx="648072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1320" y="12304"/>
            <a:ext cx="648072" cy="6206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392" y="-11088"/>
            <a:ext cx="648072" cy="6206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464" y="0"/>
            <a:ext cx="648072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1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5784" y="0"/>
            <a:ext cx="9648056" cy="710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8564" y="0"/>
            <a:ext cx="632092" cy="620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648072" cy="620688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971600" y="632993"/>
            <a:ext cx="8132491" cy="923799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Участие в старт – проекте «Каждому мила родная сторона» в рамках празднования  95-летия Республики Коми: исполнение песни на коми язык е воспитанницами старшей группы Васильченко М., Павловой У. </a:t>
            </a:r>
            <a:endParaRPr lang="ru-RU" sz="18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-11412"/>
            <a:ext cx="648072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047" y="0"/>
            <a:ext cx="648072" cy="6206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675" y="12304"/>
            <a:ext cx="648072" cy="6206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3747" y="12304"/>
            <a:ext cx="648072" cy="6206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575" y="12304"/>
            <a:ext cx="648072" cy="6206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0447" y="12304"/>
            <a:ext cx="648072" cy="6206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228" y="12304"/>
            <a:ext cx="648072" cy="6206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104" y="12304"/>
            <a:ext cx="648072" cy="6206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176" y="12304"/>
            <a:ext cx="648072" cy="62068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3248" y="12304"/>
            <a:ext cx="648072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1320" y="12304"/>
            <a:ext cx="648072" cy="6206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392" y="-11088"/>
            <a:ext cx="648072" cy="6206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464" y="0"/>
            <a:ext cx="648072" cy="6206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6547656"/>
            <a:ext cx="632092" cy="620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6547656"/>
            <a:ext cx="632092" cy="6206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6547656"/>
            <a:ext cx="632092" cy="620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046" y="6547656"/>
            <a:ext cx="632092" cy="6206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546" y="6547656"/>
            <a:ext cx="632092" cy="62068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6547656"/>
            <a:ext cx="632092" cy="62068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6547656"/>
            <a:ext cx="632092" cy="6206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6547656"/>
            <a:ext cx="632092" cy="62068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6547656"/>
            <a:ext cx="632092" cy="62068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6547656"/>
            <a:ext cx="632092" cy="62068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4" y="6547656"/>
            <a:ext cx="632092" cy="62068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6547656"/>
            <a:ext cx="632092" cy="62068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6547656"/>
            <a:ext cx="632092" cy="62068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58" y="6547656"/>
            <a:ext cx="642942" cy="620688"/>
          </a:xfrm>
          <a:prstGeom prst="rect">
            <a:avLst/>
          </a:prstGeom>
        </p:spPr>
      </p:pic>
      <p:pic>
        <p:nvPicPr>
          <p:cNvPr id="1026" name="Picture 2" descr="F:\Копия Новая папка (2)маркова\P10903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571612"/>
            <a:ext cx="6645276" cy="4983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83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5784" y="0"/>
            <a:ext cx="9648056" cy="710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8564" y="0"/>
            <a:ext cx="632092" cy="620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648072" cy="620688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971600" y="632993"/>
            <a:ext cx="8132491" cy="92379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Этнографический мини-музей «Коми изба»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-11412"/>
            <a:ext cx="648072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047" y="0"/>
            <a:ext cx="648072" cy="6206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675" y="12304"/>
            <a:ext cx="648072" cy="6206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3747" y="12304"/>
            <a:ext cx="648072" cy="6206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575" y="12304"/>
            <a:ext cx="648072" cy="6206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0447" y="12304"/>
            <a:ext cx="648072" cy="6206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228" y="12304"/>
            <a:ext cx="648072" cy="6206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104" y="12304"/>
            <a:ext cx="648072" cy="6206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176" y="12304"/>
            <a:ext cx="648072" cy="62068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3248" y="12304"/>
            <a:ext cx="648072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1320" y="12304"/>
            <a:ext cx="648072" cy="6206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392" y="-11088"/>
            <a:ext cx="648072" cy="6206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464" y="0"/>
            <a:ext cx="648072" cy="6206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6547656"/>
            <a:ext cx="632092" cy="620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6547656"/>
            <a:ext cx="632092" cy="6206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6547656"/>
            <a:ext cx="632092" cy="620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046" y="6547656"/>
            <a:ext cx="632092" cy="6206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546" y="6547656"/>
            <a:ext cx="632092" cy="62068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6547656"/>
            <a:ext cx="632092" cy="62068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6547656"/>
            <a:ext cx="632092" cy="6206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6547656"/>
            <a:ext cx="632092" cy="62068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6547656"/>
            <a:ext cx="632092" cy="62068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6547656"/>
            <a:ext cx="632092" cy="62068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4" y="6547656"/>
            <a:ext cx="632092" cy="62068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6547656"/>
            <a:ext cx="632092" cy="62068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6547656"/>
            <a:ext cx="632092" cy="62068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58" y="6547656"/>
            <a:ext cx="642942" cy="620688"/>
          </a:xfrm>
          <a:prstGeom prst="rect">
            <a:avLst/>
          </a:prstGeom>
        </p:spPr>
      </p:pic>
      <p:pic>
        <p:nvPicPr>
          <p:cNvPr id="1027" name="Picture 3" descr="F:\Копия Новая папка (2)маркова\P10905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1428736"/>
            <a:ext cx="5500757" cy="4125568"/>
          </a:xfrm>
          <a:prstGeom prst="rect">
            <a:avLst/>
          </a:prstGeom>
          <a:noFill/>
        </p:spPr>
      </p:pic>
      <p:pic>
        <p:nvPicPr>
          <p:cNvPr id="51" name="Picture 5" descr="C:\Documents and Settings\Admin\Рабочий стол\ирина\фото САД 5\КОМИ 10\коми 1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8150" y="2857496"/>
            <a:ext cx="36258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883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5784" y="0"/>
            <a:ext cx="9648056" cy="710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8564" y="0"/>
            <a:ext cx="632092" cy="620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648072" cy="620688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971600" y="632993"/>
            <a:ext cx="8132491" cy="92379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Этнографический мини - музей в группе «Моя малая Родина»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-11412"/>
            <a:ext cx="648072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047" y="0"/>
            <a:ext cx="648072" cy="6206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675" y="12304"/>
            <a:ext cx="648072" cy="6206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3747" y="12304"/>
            <a:ext cx="648072" cy="6206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575" y="12304"/>
            <a:ext cx="648072" cy="6206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0447" y="12304"/>
            <a:ext cx="648072" cy="6206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228" y="12304"/>
            <a:ext cx="648072" cy="6206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104" y="12304"/>
            <a:ext cx="648072" cy="6206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176" y="12304"/>
            <a:ext cx="648072" cy="62068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3248" y="12304"/>
            <a:ext cx="648072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1320" y="12304"/>
            <a:ext cx="648072" cy="6206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392" y="-11088"/>
            <a:ext cx="648072" cy="6206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464" y="0"/>
            <a:ext cx="648072" cy="6206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6547656"/>
            <a:ext cx="632092" cy="620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6547656"/>
            <a:ext cx="632092" cy="6206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6547656"/>
            <a:ext cx="632092" cy="620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046" y="6547656"/>
            <a:ext cx="632092" cy="6206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546" y="6547656"/>
            <a:ext cx="632092" cy="62068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6547656"/>
            <a:ext cx="632092" cy="62068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6547656"/>
            <a:ext cx="632092" cy="6206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6547656"/>
            <a:ext cx="632092" cy="62068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6547656"/>
            <a:ext cx="632092" cy="62068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6547656"/>
            <a:ext cx="632092" cy="62068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4" y="6547656"/>
            <a:ext cx="632092" cy="62068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6547656"/>
            <a:ext cx="632092" cy="62068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6547656"/>
            <a:ext cx="632092" cy="62068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58" y="6547656"/>
            <a:ext cx="642942" cy="620688"/>
          </a:xfrm>
          <a:prstGeom prst="rect">
            <a:avLst/>
          </a:prstGeom>
        </p:spPr>
      </p:pic>
      <p:pic>
        <p:nvPicPr>
          <p:cNvPr id="50" name="Picture 2" descr="C:\Users\Елена\Desktop\Новая папка\фото по парку\IMG_32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571612"/>
            <a:ext cx="634136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83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5784" y="0"/>
            <a:ext cx="9648056" cy="710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8564" y="0"/>
            <a:ext cx="632092" cy="620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648072" cy="620688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971600" y="632993"/>
            <a:ext cx="8132491" cy="92379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Развлечение «О родном народе коми»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-11412"/>
            <a:ext cx="648072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047" y="0"/>
            <a:ext cx="648072" cy="6206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675" y="12304"/>
            <a:ext cx="648072" cy="6206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3747" y="12304"/>
            <a:ext cx="648072" cy="6206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575" y="12304"/>
            <a:ext cx="648072" cy="6206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0447" y="12304"/>
            <a:ext cx="648072" cy="6206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228" y="12304"/>
            <a:ext cx="648072" cy="6206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104" y="12304"/>
            <a:ext cx="648072" cy="6206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176" y="12304"/>
            <a:ext cx="648072" cy="62068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3248" y="12304"/>
            <a:ext cx="648072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1320" y="12304"/>
            <a:ext cx="648072" cy="6206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392" y="-11088"/>
            <a:ext cx="648072" cy="6206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464" y="0"/>
            <a:ext cx="648072" cy="6206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6547656"/>
            <a:ext cx="632092" cy="620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6547656"/>
            <a:ext cx="632092" cy="6206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6547656"/>
            <a:ext cx="632092" cy="620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046" y="6547656"/>
            <a:ext cx="632092" cy="6206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546" y="6547656"/>
            <a:ext cx="632092" cy="62068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6547656"/>
            <a:ext cx="632092" cy="62068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6547656"/>
            <a:ext cx="632092" cy="6206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6547656"/>
            <a:ext cx="632092" cy="62068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6547656"/>
            <a:ext cx="632092" cy="62068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6547656"/>
            <a:ext cx="632092" cy="62068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4" y="6547656"/>
            <a:ext cx="632092" cy="62068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6547656"/>
            <a:ext cx="632092" cy="62068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6547656"/>
            <a:ext cx="632092" cy="62068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58" y="6547656"/>
            <a:ext cx="642942" cy="620688"/>
          </a:xfrm>
          <a:prstGeom prst="rect">
            <a:avLst/>
          </a:prstGeom>
        </p:spPr>
      </p:pic>
      <p:pic>
        <p:nvPicPr>
          <p:cNvPr id="50" name="Picture 3" descr="C:\Users\Елена\Desktop\BnYyW6U2Qk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339439"/>
            <a:ext cx="6835796" cy="5126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83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5784" y="0"/>
            <a:ext cx="9648056" cy="710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8564" y="0"/>
            <a:ext cx="632092" cy="620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648072" cy="620688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1000101" y="714356"/>
            <a:ext cx="8143900" cy="99523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Участие в муниципальной конференции педагогических работников с освещением опыта работы по проектной деятельности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-11412"/>
            <a:ext cx="648072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047" y="0"/>
            <a:ext cx="648072" cy="6206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675" y="12304"/>
            <a:ext cx="648072" cy="6206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3747" y="12304"/>
            <a:ext cx="648072" cy="6206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575" y="12304"/>
            <a:ext cx="648072" cy="6206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0447" y="12304"/>
            <a:ext cx="648072" cy="6206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228" y="12304"/>
            <a:ext cx="648072" cy="6206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104" y="12304"/>
            <a:ext cx="648072" cy="6206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176" y="12304"/>
            <a:ext cx="648072" cy="62068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3248" y="12304"/>
            <a:ext cx="648072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1320" y="12304"/>
            <a:ext cx="648072" cy="6206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392" y="-11088"/>
            <a:ext cx="648072" cy="6206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464" y="0"/>
            <a:ext cx="648072" cy="6206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6547656"/>
            <a:ext cx="632092" cy="620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6547656"/>
            <a:ext cx="632092" cy="6206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6547656"/>
            <a:ext cx="632092" cy="620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046" y="6547656"/>
            <a:ext cx="632092" cy="6206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546" y="6547656"/>
            <a:ext cx="632092" cy="62068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6547656"/>
            <a:ext cx="632092" cy="62068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6547656"/>
            <a:ext cx="632092" cy="6206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6547656"/>
            <a:ext cx="632092" cy="62068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6547656"/>
            <a:ext cx="632092" cy="62068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6547656"/>
            <a:ext cx="632092" cy="62068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4" y="6547656"/>
            <a:ext cx="632092" cy="62068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6547656"/>
            <a:ext cx="632092" cy="62068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6547656"/>
            <a:ext cx="632092" cy="62068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58" y="6547656"/>
            <a:ext cx="642942" cy="620688"/>
          </a:xfrm>
          <a:prstGeom prst="rect">
            <a:avLst/>
          </a:prstGeom>
        </p:spPr>
      </p:pic>
      <p:pic>
        <p:nvPicPr>
          <p:cNvPr id="4098" name="Picture 2" descr="H:\DCIM\109_PANA\P10908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178835"/>
            <a:ext cx="4929190" cy="3696893"/>
          </a:xfrm>
          <a:prstGeom prst="rect">
            <a:avLst/>
          </a:prstGeom>
          <a:noFill/>
        </p:spPr>
      </p:pic>
      <p:pic>
        <p:nvPicPr>
          <p:cNvPr id="2050" name="Picture 2" descr="G:\P10808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9329" y="1714488"/>
            <a:ext cx="3232551" cy="4310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83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5784" y="0"/>
            <a:ext cx="9648056" cy="710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8564" y="0"/>
            <a:ext cx="632092" cy="620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648072" cy="620688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971600" y="632993"/>
            <a:ext cx="8132491" cy="92379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Знакомство детей с колыбельными песнями народа коми в Центре коми культуры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-11412"/>
            <a:ext cx="648072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047" y="0"/>
            <a:ext cx="648072" cy="6206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675" y="12304"/>
            <a:ext cx="648072" cy="6206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3747" y="12304"/>
            <a:ext cx="648072" cy="6206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575" y="12304"/>
            <a:ext cx="648072" cy="6206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0447" y="12304"/>
            <a:ext cx="648072" cy="6206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228" y="12304"/>
            <a:ext cx="648072" cy="6206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104" y="12304"/>
            <a:ext cx="648072" cy="6206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176" y="12304"/>
            <a:ext cx="648072" cy="62068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3248" y="12304"/>
            <a:ext cx="648072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1320" y="12304"/>
            <a:ext cx="648072" cy="6206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392" y="-11088"/>
            <a:ext cx="648072" cy="6206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464" y="0"/>
            <a:ext cx="648072" cy="6206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6547656"/>
            <a:ext cx="632092" cy="620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6547656"/>
            <a:ext cx="632092" cy="6206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6547656"/>
            <a:ext cx="632092" cy="620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046" y="6547656"/>
            <a:ext cx="632092" cy="6206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546" y="6547656"/>
            <a:ext cx="632092" cy="62068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6547656"/>
            <a:ext cx="632092" cy="62068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6547656"/>
            <a:ext cx="632092" cy="6206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6547656"/>
            <a:ext cx="632092" cy="62068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6547656"/>
            <a:ext cx="632092" cy="62068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6547656"/>
            <a:ext cx="632092" cy="62068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4" y="6547656"/>
            <a:ext cx="632092" cy="62068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6547656"/>
            <a:ext cx="632092" cy="62068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6547656"/>
            <a:ext cx="632092" cy="62068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58" y="6547656"/>
            <a:ext cx="642942" cy="620688"/>
          </a:xfrm>
          <a:prstGeom prst="rect">
            <a:avLst/>
          </a:prstGeom>
        </p:spPr>
      </p:pic>
      <p:pic>
        <p:nvPicPr>
          <p:cNvPr id="1026" name="Picture 2" descr="F:\текущая по работе\презентация парка\фото по парку\P1040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786058"/>
            <a:ext cx="4929190" cy="3696893"/>
          </a:xfrm>
          <a:prstGeom prst="rect">
            <a:avLst/>
          </a:prstGeom>
          <a:noFill/>
        </p:spPr>
      </p:pic>
      <p:pic>
        <p:nvPicPr>
          <p:cNvPr id="50" name="Picture 2" descr="D:\ФТО\КОМИ\P10403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4" y="2250468"/>
            <a:ext cx="4000750" cy="325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883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5784" y="0"/>
            <a:ext cx="9648056" cy="710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8564" y="0"/>
            <a:ext cx="632092" cy="620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648072" cy="620688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971600" y="632993"/>
            <a:ext cx="8132491" cy="92379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Знакомство детей с песенным творчеством народа коми в Центре коми культуры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-11412"/>
            <a:ext cx="648072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047" y="0"/>
            <a:ext cx="648072" cy="6206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675" y="12304"/>
            <a:ext cx="648072" cy="6206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3747" y="12304"/>
            <a:ext cx="648072" cy="6206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575" y="12304"/>
            <a:ext cx="648072" cy="6206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0447" y="12304"/>
            <a:ext cx="648072" cy="6206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228" y="12304"/>
            <a:ext cx="648072" cy="6206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104" y="12304"/>
            <a:ext cx="648072" cy="6206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176" y="12304"/>
            <a:ext cx="648072" cy="62068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3248" y="12304"/>
            <a:ext cx="648072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1320" y="12304"/>
            <a:ext cx="648072" cy="6206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392" y="-11088"/>
            <a:ext cx="648072" cy="6206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464" y="0"/>
            <a:ext cx="648072" cy="6206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6547656"/>
            <a:ext cx="632092" cy="620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6547656"/>
            <a:ext cx="632092" cy="6206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6547656"/>
            <a:ext cx="632092" cy="620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046" y="6547656"/>
            <a:ext cx="632092" cy="6206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546" y="6547656"/>
            <a:ext cx="632092" cy="62068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6547656"/>
            <a:ext cx="632092" cy="62068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6547656"/>
            <a:ext cx="632092" cy="6206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6547656"/>
            <a:ext cx="632092" cy="62068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6547656"/>
            <a:ext cx="632092" cy="62068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6547656"/>
            <a:ext cx="632092" cy="62068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4" y="6547656"/>
            <a:ext cx="632092" cy="62068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6547656"/>
            <a:ext cx="632092" cy="62068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6547656"/>
            <a:ext cx="632092" cy="62068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58" y="6547656"/>
            <a:ext cx="642942" cy="620688"/>
          </a:xfrm>
          <a:prstGeom prst="rect">
            <a:avLst/>
          </a:prstGeom>
        </p:spPr>
      </p:pic>
      <p:pic>
        <p:nvPicPr>
          <p:cNvPr id="2050" name="Picture 2" descr="C:\Users\Samsung\Desktop\фото\P1050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643050"/>
            <a:ext cx="6477013" cy="4857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83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5784" y="0"/>
            <a:ext cx="9648056" cy="710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8564" y="0"/>
            <a:ext cx="632092" cy="620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648072" cy="620688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971600" y="632993"/>
            <a:ext cx="8132491" cy="92379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Знакомство детей с коми народными играми педагогами Центра коми культуры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-11412"/>
            <a:ext cx="648072" cy="6206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047" y="0"/>
            <a:ext cx="648072" cy="6206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675" y="12304"/>
            <a:ext cx="648072" cy="6206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3747" y="12304"/>
            <a:ext cx="648072" cy="6206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575" y="12304"/>
            <a:ext cx="648072" cy="6206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0447" y="12304"/>
            <a:ext cx="648072" cy="6206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228" y="12304"/>
            <a:ext cx="648072" cy="6206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104" y="12304"/>
            <a:ext cx="648072" cy="62068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176" y="12304"/>
            <a:ext cx="648072" cy="62068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3248" y="12304"/>
            <a:ext cx="648072" cy="6206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1320" y="12304"/>
            <a:ext cx="648072" cy="6206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392" y="-11088"/>
            <a:ext cx="648072" cy="6206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464" y="0"/>
            <a:ext cx="648072" cy="6206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6547656"/>
            <a:ext cx="632092" cy="620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6547656"/>
            <a:ext cx="632092" cy="6206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6547656"/>
            <a:ext cx="632092" cy="620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046" y="6547656"/>
            <a:ext cx="632092" cy="6206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546" y="6547656"/>
            <a:ext cx="632092" cy="62068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6547656"/>
            <a:ext cx="632092" cy="62068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6547656"/>
            <a:ext cx="632092" cy="6206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6547656"/>
            <a:ext cx="632092" cy="62068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6547656"/>
            <a:ext cx="632092" cy="62068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6547656"/>
            <a:ext cx="632092" cy="62068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6547656"/>
            <a:ext cx="632092" cy="62068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4" y="6547656"/>
            <a:ext cx="632092" cy="62068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6547656"/>
            <a:ext cx="632092" cy="62068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6547656"/>
            <a:ext cx="632092" cy="62068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1058" y="6547656"/>
            <a:ext cx="642942" cy="620688"/>
          </a:xfrm>
          <a:prstGeom prst="rect">
            <a:avLst/>
          </a:prstGeom>
        </p:spPr>
      </p:pic>
      <p:pic>
        <p:nvPicPr>
          <p:cNvPr id="1026" name="Picture 2" descr="C:\Users\Samsung\Desktop\для презент\image_gallery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571612"/>
            <a:ext cx="6524644" cy="4893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83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153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Фотоотчет о работе ДОУ по проекту  «Кто в парке живет?»</vt:lpstr>
      <vt:lpstr>Участие в старт – проекте «Каждому мила родная сторона» в рамках празднования  95-летия Республики Коми: исполнение песни на коми язык е воспитанницами старшей группы Васильченко М., Павловой У. </vt:lpstr>
      <vt:lpstr>Этнографический мини-музей «Коми изба»</vt:lpstr>
      <vt:lpstr>Этнографический мини - музей в группе «Моя малая Родина»</vt:lpstr>
      <vt:lpstr>Развлечение «О родном народе коми»</vt:lpstr>
      <vt:lpstr>Участие в муниципальной конференции педагогических работников с освещением опыта работы по проектной деятельности</vt:lpstr>
      <vt:lpstr>Знакомство детей с колыбельными песнями народа коми в Центре коми культуры</vt:lpstr>
      <vt:lpstr>Знакомство детей с песенным творчеством народа коми в Центре коми культуры</vt:lpstr>
      <vt:lpstr>Знакомство детей с коми народными играми педагогами Центра коми культуры</vt:lpstr>
      <vt:lpstr>Знакомство детей с бытом и обрядами народа коми  в историко-краеведческом музее  с. Усть-Ухта</vt:lpstr>
      <vt:lpstr>Тематическая беседа «Лес и человек» в историко-краеведческом музее с. Усть-Ухта</vt:lpstr>
      <vt:lpstr>Конкурс веселых и находчивых  «Люби знай свой коми край»</vt:lpstr>
      <vt:lpstr> Участие в муниципальном конкурсе рисунков «Мой любимый мультипликационный герой» 1 место в номинации «Авторская работа»</vt:lpstr>
      <vt:lpstr>Участие в муниципальном конкурсе рисунков «Мой любимый мультипликационный герой». 1 место в номинации «Коллективное творчество»</vt:lpstr>
      <vt:lpstr>Статья о проведении праздника  «О родном народе коми» в еженедельном издании газеты Сосногорского района «Заря Тимана» </vt:lpstr>
      <vt:lpstr>Творчество воспитанников  «По тропинкам парка Югыд Лун»</vt:lpstr>
      <vt:lpstr>Театральная постановка сказки  «Ош-Миш и три сестры»  родителями воспитанников </vt:lpstr>
      <vt:lpstr>Презентация подготовлена  воспитателем высшей квалификационной категории  Марковой  Еленой Игоревной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Хозяйка собирается печь шаньги</dc:title>
  <dc:creator>Samsung</dc:creator>
  <cp:lastModifiedBy>Samsung</cp:lastModifiedBy>
  <cp:revision>23</cp:revision>
  <dcterms:created xsi:type="dcterms:W3CDTF">2016-05-10T09:17:35Z</dcterms:created>
  <dcterms:modified xsi:type="dcterms:W3CDTF">2016-05-12T09:21:53Z</dcterms:modified>
</cp:coreProperties>
</file>